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89" r:id="rId2"/>
    <p:sldId id="290" r:id="rId3"/>
    <p:sldId id="360" r:id="rId4"/>
    <p:sldId id="292" r:id="rId5"/>
    <p:sldId id="293" r:id="rId6"/>
    <p:sldId id="345" r:id="rId7"/>
    <p:sldId id="373" r:id="rId8"/>
    <p:sldId id="372" r:id="rId9"/>
    <p:sldId id="346" r:id="rId10"/>
    <p:sldId id="347" r:id="rId11"/>
    <p:sldId id="348" r:id="rId12"/>
    <p:sldId id="349" r:id="rId13"/>
    <p:sldId id="350" r:id="rId14"/>
    <p:sldId id="294" r:id="rId15"/>
    <p:sldId id="361" r:id="rId16"/>
    <p:sldId id="295" r:id="rId17"/>
    <p:sldId id="362" r:id="rId18"/>
    <p:sldId id="363" r:id="rId19"/>
    <p:sldId id="296" r:id="rId20"/>
    <p:sldId id="364" r:id="rId21"/>
    <p:sldId id="365" r:id="rId22"/>
    <p:sldId id="366" r:id="rId23"/>
    <p:sldId id="369" r:id="rId24"/>
    <p:sldId id="367" r:id="rId25"/>
    <p:sldId id="297" r:id="rId26"/>
    <p:sldId id="298" r:id="rId27"/>
    <p:sldId id="351" r:id="rId28"/>
    <p:sldId id="352" r:id="rId29"/>
    <p:sldId id="353" r:id="rId30"/>
    <p:sldId id="354" r:id="rId31"/>
    <p:sldId id="355" r:id="rId32"/>
    <p:sldId id="356" r:id="rId33"/>
    <p:sldId id="357" r:id="rId34"/>
    <p:sldId id="305" r:id="rId35"/>
    <p:sldId id="306" r:id="rId36"/>
    <p:sldId id="313" r:id="rId37"/>
    <p:sldId id="314" r:id="rId38"/>
    <p:sldId id="315" r:id="rId39"/>
    <p:sldId id="317" r:id="rId40"/>
    <p:sldId id="318" r:id="rId41"/>
    <p:sldId id="374" r:id="rId42"/>
    <p:sldId id="375" r:id="rId43"/>
    <p:sldId id="376" r:id="rId44"/>
    <p:sldId id="377" r:id="rId45"/>
    <p:sldId id="378" r:id="rId46"/>
    <p:sldId id="379" r:id="rId47"/>
    <p:sldId id="380" r:id="rId48"/>
    <p:sldId id="381" r:id="rId49"/>
  </p:sldIdLst>
  <p:sldSz cx="6858000" cy="9144000" type="screen4x3"/>
  <p:notesSz cx="7104063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8200"/>
    <a:srgbClr val="FF9900"/>
    <a:srgbClr val="FFE9AB"/>
    <a:srgbClr val="FFFFFF"/>
    <a:srgbClr val="FFFFCC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4660" autoAdjust="0"/>
  </p:normalViewPr>
  <p:slideViewPr>
    <p:cSldViewPr>
      <p:cViewPr>
        <p:scale>
          <a:sx n="66" d="100"/>
          <a:sy n="66" d="100"/>
        </p:scale>
        <p:origin x="2568" y="4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20" y="-84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A66BF9-CA86-4E17-9649-308FAEAA36BD}" type="doc">
      <dgm:prSet loTypeId="urn:microsoft.com/office/officeart/2005/8/layout/orgChart1" loCatId="hierarchy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27C21888-A868-4C9A-A3CA-9941D98B5C52}">
      <dgm:prSet phldrT="[Text]" custT="1"/>
      <dgm:spPr/>
      <dgm:t>
        <a:bodyPr/>
        <a:lstStyle/>
        <a:p>
          <a:r>
            <a:rPr lang="fa-IR" sz="1000" dirty="0" smtClean="0"/>
            <a:t>مدیر عامل</a:t>
          </a:r>
          <a:endParaRPr lang="en-US" sz="1000" dirty="0" smtClean="0"/>
        </a:p>
      </dgm:t>
    </dgm:pt>
    <dgm:pt modelId="{815622B7-C0CC-4633-8CE2-22803D5AE49B}" type="parTrans" cxnId="{013280D8-295D-4367-8BC9-89BB5728A60F}">
      <dgm:prSet/>
      <dgm:spPr/>
      <dgm:t>
        <a:bodyPr/>
        <a:lstStyle/>
        <a:p>
          <a:endParaRPr lang="en-US"/>
        </a:p>
      </dgm:t>
    </dgm:pt>
    <dgm:pt modelId="{01E8C45B-3AF9-4343-88A9-449B8DBED64D}" type="sibTrans" cxnId="{013280D8-295D-4367-8BC9-89BB5728A60F}">
      <dgm:prSet/>
      <dgm:spPr/>
      <dgm:t>
        <a:bodyPr/>
        <a:lstStyle/>
        <a:p>
          <a:endParaRPr lang="en-US"/>
        </a:p>
      </dgm:t>
    </dgm:pt>
    <dgm:pt modelId="{F3EF0932-5178-41CB-A652-68437513B5EA}" type="asst">
      <dgm:prSet phldrT="[Text]" custT="1"/>
      <dgm:spPr/>
      <dgm:t>
        <a:bodyPr/>
        <a:lstStyle/>
        <a:p>
          <a:r>
            <a:rPr lang="fa-IR" sz="1000" dirty="0" smtClean="0"/>
            <a:t>مشاوران</a:t>
          </a:r>
          <a:endParaRPr lang="en-US" sz="1000" dirty="0"/>
        </a:p>
      </dgm:t>
    </dgm:pt>
    <dgm:pt modelId="{DDABC1BF-5DB5-45EE-AD68-486DAA11727A}" type="parTrans" cxnId="{86FF1EED-4365-4207-8EB5-CD3F43D2FA92}">
      <dgm:prSet/>
      <dgm:spPr/>
      <dgm:t>
        <a:bodyPr/>
        <a:lstStyle/>
        <a:p>
          <a:endParaRPr lang="en-US"/>
        </a:p>
      </dgm:t>
    </dgm:pt>
    <dgm:pt modelId="{36701796-A055-44BB-9777-928833B7DCF8}" type="sibTrans" cxnId="{86FF1EED-4365-4207-8EB5-CD3F43D2FA92}">
      <dgm:prSet/>
      <dgm:spPr/>
      <dgm:t>
        <a:bodyPr/>
        <a:lstStyle/>
        <a:p>
          <a:endParaRPr lang="en-US"/>
        </a:p>
      </dgm:t>
    </dgm:pt>
    <dgm:pt modelId="{2BE4C62F-550B-425A-9C77-F0F18FEA0DA7}">
      <dgm:prSet phldrT="[Text]" custT="1"/>
      <dgm:spPr/>
      <dgm:t>
        <a:bodyPr/>
        <a:lstStyle/>
        <a:p>
          <a:r>
            <a:rPr lang="fa-IR" sz="1000" dirty="0" smtClean="0"/>
            <a:t>گروه معماری</a:t>
          </a:r>
          <a:endParaRPr lang="en-US" sz="1000" dirty="0"/>
        </a:p>
      </dgm:t>
    </dgm:pt>
    <dgm:pt modelId="{15A18DBF-85ED-4FAE-8470-0D10F05FAE04}" type="parTrans" cxnId="{CC37B563-AE08-44A3-B1A5-55BA54BB2770}">
      <dgm:prSet/>
      <dgm:spPr/>
      <dgm:t>
        <a:bodyPr/>
        <a:lstStyle/>
        <a:p>
          <a:endParaRPr lang="en-US"/>
        </a:p>
      </dgm:t>
    </dgm:pt>
    <dgm:pt modelId="{CAC622DA-B0F4-423C-8741-69D4B0F40370}" type="sibTrans" cxnId="{CC37B563-AE08-44A3-B1A5-55BA54BB2770}">
      <dgm:prSet/>
      <dgm:spPr/>
      <dgm:t>
        <a:bodyPr/>
        <a:lstStyle/>
        <a:p>
          <a:endParaRPr lang="en-US"/>
        </a:p>
      </dgm:t>
    </dgm:pt>
    <dgm:pt modelId="{750DDBB2-CB4E-461D-B601-39407DA78CB5}">
      <dgm:prSet phldrT="[Text]" custT="1"/>
      <dgm:spPr/>
      <dgm:t>
        <a:bodyPr/>
        <a:lstStyle/>
        <a:p>
          <a:r>
            <a:rPr lang="fa-IR" sz="1000" dirty="0" smtClean="0"/>
            <a:t>گروه شهرسازی</a:t>
          </a:r>
          <a:endParaRPr lang="en-US" sz="1000" dirty="0"/>
        </a:p>
      </dgm:t>
    </dgm:pt>
    <dgm:pt modelId="{74CDD231-7A70-4351-889C-27E7EB6C044B}" type="parTrans" cxnId="{BC30C023-D85E-4DEA-8896-EEB26109A0E0}">
      <dgm:prSet/>
      <dgm:spPr/>
      <dgm:t>
        <a:bodyPr/>
        <a:lstStyle/>
        <a:p>
          <a:endParaRPr lang="en-US"/>
        </a:p>
      </dgm:t>
    </dgm:pt>
    <dgm:pt modelId="{1C5B5031-BA61-4D6D-AD54-889CECE847D6}" type="sibTrans" cxnId="{BC30C023-D85E-4DEA-8896-EEB26109A0E0}">
      <dgm:prSet/>
      <dgm:spPr/>
      <dgm:t>
        <a:bodyPr/>
        <a:lstStyle/>
        <a:p>
          <a:endParaRPr lang="en-US"/>
        </a:p>
      </dgm:t>
    </dgm:pt>
    <dgm:pt modelId="{4BC8393B-7D98-4B15-9FCF-30789107346E}">
      <dgm:prSet phldrT="[Text]" custT="1"/>
      <dgm:spPr/>
      <dgm:t>
        <a:bodyPr/>
        <a:lstStyle/>
        <a:p>
          <a:r>
            <a:rPr lang="fa-IR" sz="1050" dirty="0" smtClean="0"/>
            <a:t>گروه عمران</a:t>
          </a:r>
          <a:endParaRPr lang="en-US" sz="1050" dirty="0"/>
        </a:p>
      </dgm:t>
    </dgm:pt>
    <dgm:pt modelId="{8E53444C-694B-49F6-81F6-49C3EB3A8E11}" type="parTrans" cxnId="{6A1B9CA8-25AF-4517-A462-0591D9628A60}">
      <dgm:prSet/>
      <dgm:spPr/>
      <dgm:t>
        <a:bodyPr/>
        <a:lstStyle/>
        <a:p>
          <a:endParaRPr lang="en-US"/>
        </a:p>
      </dgm:t>
    </dgm:pt>
    <dgm:pt modelId="{970B2892-5538-4112-A839-649096EBAB5F}" type="sibTrans" cxnId="{6A1B9CA8-25AF-4517-A462-0591D9628A60}">
      <dgm:prSet/>
      <dgm:spPr/>
      <dgm:t>
        <a:bodyPr/>
        <a:lstStyle/>
        <a:p>
          <a:endParaRPr lang="en-US"/>
        </a:p>
      </dgm:t>
    </dgm:pt>
    <dgm:pt modelId="{4E2D2F4A-15A4-4CF2-9754-6A33E85B8B41}">
      <dgm:prSet custT="1"/>
      <dgm:spPr/>
      <dgm:t>
        <a:bodyPr/>
        <a:lstStyle/>
        <a:p>
          <a:r>
            <a:rPr lang="fa-IR" sz="1050" dirty="0" smtClean="0"/>
            <a:t>کنترل کیفیت</a:t>
          </a:r>
          <a:endParaRPr lang="en-US" sz="1050" dirty="0"/>
        </a:p>
      </dgm:t>
    </dgm:pt>
    <dgm:pt modelId="{6DF79854-9DFE-4C8D-BA58-E6CC6F85F202}" type="parTrans" cxnId="{544C9A06-87C8-464A-B24B-435FAC8DC011}">
      <dgm:prSet/>
      <dgm:spPr/>
      <dgm:t>
        <a:bodyPr/>
        <a:lstStyle/>
        <a:p>
          <a:endParaRPr lang="en-US"/>
        </a:p>
      </dgm:t>
    </dgm:pt>
    <dgm:pt modelId="{4AA1BE66-0D24-4F75-BC54-5111AAD182FA}" type="sibTrans" cxnId="{544C9A06-87C8-464A-B24B-435FAC8DC011}">
      <dgm:prSet/>
      <dgm:spPr/>
      <dgm:t>
        <a:bodyPr/>
        <a:lstStyle/>
        <a:p>
          <a:endParaRPr lang="en-US"/>
        </a:p>
      </dgm:t>
    </dgm:pt>
    <dgm:pt modelId="{48EF81FC-EB2B-4B33-BB18-72F77FC3B161}">
      <dgm:prSet custT="1"/>
      <dgm:spPr/>
      <dgm:t>
        <a:bodyPr/>
        <a:lstStyle/>
        <a:p>
          <a:r>
            <a:rPr lang="fa-IR" sz="1050" dirty="0" smtClean="0"/>
            <a:t>تاسیسات</a:t>
          </a:r>
          <a:endParaRPr lang="en-US" sz="1050" dirty="0"/>
        </a:p>
      </dgm:t>
    </dgm:pt>
    <dgm:pt modelId="{DF3CA069-A842-4980-A2AE-2B9BE7023E8C}" type="parTrans" cxnId="{00C373A1-8B8F-4423-B966-3892177953C1}">
      <dgm:prSet/>
      <dgm:spPr/>
      <dgm:t>
        <a:bodyPr/>
        <a:lstStyle/>
        <a:p>
          <a:endParaRPr lang="en-US"/>
        </a:p>
      </dgm:t>
    </dgm:pt>
    <dgm:pt modelId="{D20A2736-2BAD-4261-B8F1-E50CA042EA5A}" type="sibTrans" cxnId="{00C373A1-8B8F-4423-B966-3892177953C1}">
      <dgm:prSet/>
      <dgm:spPr/>
      <dgm:t>
        <a:bodyPr/>
        <a:lstStyle/>
        <a:p>
          <a:endParaRPr lang="en-US"/>
        </a:p>
      </dgm:t>
    </dgm:pt>
    <dgm:pt modelId="{872CE7F5-41A9-4D81-B05D-B8ED28C7B962}">
      <dgm:prSet custT="1"/>
      <dgm:spPr/>
      <dgm:t>
        <a:bodyPr/>
        <a:lstStyle/>
        <a:p>
          <a:r>
            <a:rPr lang="fa-IR" sz="1050" dirty="0" smtClean="0"/>
            <a:t>تحقیق و پژوهش</a:t>
          </a:r>
          <a:endParaRPr lang="en-US" sz="1050" dirty="0"/>
        </a:p>
      </dgm:t>
    </dgm:pt>
    <dgm:pt modelId="{B6A5782F-EFCD-4C71-8138-F3441F197E63}" type="parTrans" cxnId="{77FE90E1-0B6F-4545-8326-C9B8AF13A26A}">
      <dgm:prSet/>
      <dgm:spPr/>
      <dgm:t>
        <a:bodyPr/>
        <a:lstStyle/>
        <a:p>
          <a:endParaRPr lang="en-US"/>
        </a:p>
      </dgm:t>
    </dgm:pt>
    <dgm:pt modelId="{FA5BCC5F-079B-49B3-91A2-1B9658CBB8C3}" type="sibTrans" cxnId="{77FE90E1-0B6F-4545-8326-C9B8AF13A26A}">
      <dgm:prSet/>
      <dgm:spPr/>
      <dgm:t>
        <a:bodyPr/>
        <a:lstStyle/>
        <a:p>
          <a:endParaRPr lang="en-US"/>
        </a:p>
      </dgm:t>
    </dgm:pt>
    <dgm:pt modelId="{720177D1-3487-414D-B72A-FC028D1486A4}">
      <dgm:prSet custT="1"/>
      <dgm:spPr/>
      <dgm:t>
        <a:bodyPr/>
        <a:lstStyle/>
        <a:p>
          <a:r>
            <a:rPr lang="fa-IR" sz="1000" dirty="0" smtClean="0"/>
            <a:t>هیات مدیره</a:t>
          </a:r>
          <a:endParaRPr lang="en-US" sz="1000" dirty="0" smtClean="0"/>
        </a:p>
      </dgm:t>
    </dgm:pt>
    <dgm:pt modelId="{658B5358-ECA7-4558-9507-69144D0B5342}" type="parTrans" cxnId="{00D6C156-C4A8-4FA5-8D9B-D6B621463725}">
      <dgm:prSet/>
      <dgm:spPr/>
      <dgm:t>
        <a:bodyPr/>
        <a:lstStyle/>
        <a:p>
          <a:endParaRPr lang="en-US"/>
        </a:p>
      </dgm:t>
    </dgm:pt>
    <dgm:pt modelId="{7F478FF4-D56B-456A-B67A-4821A80540AA}" type="sibTrans" cxnId="{00D6C156-C4A8-4FA5-8D9B-D6B621463725}">
      <dgm:prSet/>
      <dgm:spPr/>
      <dgm:t>
        <a:bodyPr/>
        <a:lstStyle/>
        <a:p>
          <a:endParaRPr lang="en-US"/>
        </a:p>
      </dgm:t>
    </dgm:pt>
    <dgm:pt modelId="{92CF7EB8-E6F5-4630-A02A-3789372074E8}">
      <dgm:prSet custT="1"/>
      <dgm:spPr/>
      <dgm:t>
        <a:bodyPr/>
        <a:lstStyle/>
        <a:p>
          <a:r>
            <a:rPr lang="fa-IR" sz="1050" dirty="0" smtClean="0"/>
            <a:t>مدیریت پشتیبانی</a:t>
          </a:r>
          <a:endParaRPr lang="en-US" sz="1050" dirty="0"/>
        </a:p>
      </dgm:t>
    </dgm:pt>
    <dgm:pt modelId="{9D0E9A4A-50C8-466F-89CF-38D344B9068E}" type="parTrans" cxnId="{80607241-E835-48A6-92CD-D0A0CDF6DC83}">
      <dgm:prSet/>
      <dgm:spPr/>
      <dgm:t>
        <a:bodyPr/>
        <a:lstStyle/>
        <a:p>
          <a:endParaRPr lang="en-US"/>
        </a:p>
      </dgm:t>
    </dgm:pt>
    <dgm:pt modelId="{5335FF32-89CE-445F-BEC3-3184184ED091}" type="sibTrans" cxnId="{80607241-E835-48A6-92CD-D0A0CDF6DC83}">
      <dgm:prSet/>
      <dgm:spPr/>
      <dgm:t>
        <a:bodyPr/>
        <a:lstStyle/>
        <a:p>
          <a:endParaRPr lang="en-US"/>
        </a:p>
      </dgm:t>
    </dgm:pt>
    <dgm:pt modelId="{4EF52E56-DA1B-4510-AD89-6678E9AECF5D}">
      <dgm:prSet custT="1"/>
      <dgm:spPr/>
      <dgm:t>
        <a:bodyPr/>
        <a:lstStyle/>
        <a:p>
          <a:r>
            <a:rPr lang="fa-IR" sz="1050" dirty="0" smtClean="0"/>
            <a:t>کنترل </a:t>
          </a:r>
        </a:p>
        <a:p>
          <a:r>
            <a:rPr lang="fa-IR" sz="1050" dirty="0" smtClean="0"/>
            <a:t>کیفیت</a:t>
          </a:r>
          <a:endParaRPr lang="en-US" sz="1050" dirty="0" smtClean="0"/>
        </a:p>
      </dgm:t>
    </dgm:pt>
    <dgm:pt modelId="{9B988FC3-EE02-44D9-B530-1CB09DE9AEBA}" type="parTrans" cxnId="{9039B305-E35E-4C4D-9240-6A46110435ED}">
      <dgm:prSet/>
      <dgm:spPr/>
      <dgm:t>
        <a:bodyPr/>
        <a:lstStyle/>
        <a:p>
          <a:endParaRPr lang="en-US"/>
        </a:p>
      </dgm:t>
    </dgm:pt>
    <dgm:pt modelId="{88C8330B-C0A5-4ECE-B093-3EAD9D89CD67}" type="sibTrans" cxnId="{9039B305-E35E-4C4D-9240-6A46110435ED}">
      <dgm:prSet/>
      <dgm:spPr/>
      <dgm:t>
        <a:bodyPr/>
        <a:lstStyle/>
        <a:p>
          <a:endParaRPr lang="en-US"/>
        </a:p>
      </dgm:t>
    </dgm:pt>
    <dgm:pt modelId="{6896BF48-2AE6-440A-A018-2A2FBFB2CED4}">
      <dgm:prSet custT="1"/>
      <dgm:spPr/>
      <dgm:t>
        <a:bodyPr/>
        <a:lstStyle/>
        <a:p>
          <a:r>
            <a:rPr lang="fa-IR" sz="1050" dirty="0" smtClean="0"/>
            <a:t>کنترل </a:t>
          </a:r>
        </a:p>
        <a:p>
          <a:r>
            <a:rPr lang="fa-IR" sz="1050" dirty="0" smtClean="0"/>
            <a:t>کیفیت</a:t>
          </a:r>
          <a:endParaRPr lang="en-US" sz="1050" dirty="0" smtClean="0"/>
        </a:p>
      </dgm:t>
    </dgm:pt>
    <dgm:pt modelId="{19DCEC4E-D6E6-412A-A37E-4B9CB668A10D}" type="parTrans" cxnId="{4D97E28D-138E-425D-8AB2-844B684C7303}">
      <dgm:prSet/>
      <dgm:spPr/>
      <dgm:t>
        <a:bodyPr/>
        <a:lstStyle/>
        <a:p>
          <a:endParaRPr lang="en-US"/>
        </a:p>
      </dgm:t>
    </dgm:pt>
    <dgm:pt modelId="{E9C27E5B-A660-452E-987E-9772922FA2BA}" type="sibTrans" cxnId="{4D97E28D-138E-425D-8AB2-844B684C7303}">
      <dgm:prSet/>
      <dgm:spPr/>
      <dgm:t>
        <a:bodyPr/>
        <a:lstStyle/>
        <a:p>
          <a:endParaRPr lang="en-US"/>
        </a:p>
      </dgm:t>
    </dgm:pt>
    <dgm:pt modelId="{E1B13732-0764-4DD1-A40E-648C55BBEE7F}">
      <dgm:prSet custT="1"/>
      <dgm:spPr/>
      <dgm:t>
        <a:bodyPr/>
        <a:lstStyle/>
        <a:p>
          <a:r>
            <a:rPr lang="fa-IR" sz="1000" dirty="0" smtClean="0"/>
            <a:t>کنترل و برنامه ریزی</a:t>
          </a:r>
          <a:endParaRPr lang="en-US" sz="1000" dirty="0"/>
        </a:p>
      </dgm:t>
    </dgm:pt>
    <dgm:pt modelId="{E75DD9A1-8E72-41BD-AEA6-F59CDC2E1C3A}" type="sibTrans" cxnId="{61092F23-DF82-4890-B2C5-FB519FB25D64}">
      <dgm:prSet/>
      <dgm:spPr/>
      <dgm:t>
        <a:bodyPr/>
        <a:lstStyle/>
        <a:p>
          <a:endParaRPr lang="en-US"/>
        </a:p>
      </dgm:t>
    </dgm:pt>
    <dgm:pt modelId="{8649C191-4EC4-43E3-ACC5-7DC446426200}" type="parTrans" cxnId="{61092F23-DF82-4890-B2C5-FB519FB25D64}">
      <dgm:prSet/>
      <dgm:spPr/>
      <dgm:t>
        <a:bodyPr/>
        <a:lstStyle/>
        <a:p>
          <a:endParaRPr lang="en-US"/>
        </a:p>
      </dgm:t>
    </dgm:pt>
    <dgm:pt modelId="{F611EF56-E635-46BD-ABB9-096F4DFD8383}">
      <dgm:prSet custT="1"/>
      <dgm:spPr/>
      <dgm:t>
        <a:bodyPr/>
        <a:lstStyle/>
        <a:p>
          <a:r>
            <a:rPr lang="fa-IR" sz="1050" dirty="0" smtClean="0"/>
            <a:t>تاسیسات مکانیکی</a:t>
          </a:r>
          <a:endParaRPr lang="en-US" sz="1050" dirty="0" smtClean="0"/>
        </a:p>
      </dgm:t>
    </dgm:pt>
    <dgm:pt modelId="{CD6DF998-05B4-4645-9989-747BF0714761}" type="parTrans" cxnId="{86B30514-5BD8-4F2A-A0B1-F24A1B43E8F6}">
      <dgm:prSet/>
      <dgm:spPr/>
      <dgm:t>
        <a:bodyPr/>
        <a:lstStyle/>
        <a:p>
          <a:endParaRPr lang="en-US"/>
        </a:p>
      </dgm:t>
    </dgm:pt>
    <dgm:pt modelId="{62A4F76C-DE22-44A1-919D-A2747343B00A}" type="sibTrans" cxnId="{86B30514-5BD8-4F2A-A0B1-F24A1B43E8F6}">
      <dgm:prSet/>
      <dgm:spPr/>
      <dgm:t>
        <a:bodyPr/>
        <a:lstStyle/>
        <a:p>
          <a:endParaRPr lang="en-US"/>
        </a:p>
      </dgm:t>
    </dgm:pt>
    <dgm:pt modelId="{B2CD952F-78AF-4D55-9848-0211D22FACC0}">
      <dgm:prSet custT="1"/>
      <dgm:spPr/>
      <dgm:t>
        <a:bodyPr/>
        <a:lstStyle/>
        <a:p>
          <a:r>
            <a:rPr lang="fa-IR" sz="1050" dirty="0" smtClean="0"/>
            <a:t>تاسیسات</a:t>
          </a:r>
        </a:p>
        <a:p>
          <a:r>
            <a:rPr lang="fa-IR" sz="1050" dirty="0" smtClean="0"/>
            <a:t>الکتریکی</a:t>
          </a:r>
          <a:endParaRPr lang="en-US" sz="1050" dirty="0"/>
        </a:p>
      </dgm:t>
    </dgm:pt>
    <dgm:pt modelId="{18352766-C6BA-4024-A844-BBC860CC2CB3}" type="parTrans" cxnId="{53E74A5D-8539-4946-B9F5-43101A0ECE86}">
      <dgm:prSet/>
      <dgm:spPr/>
      <dgm:t>
        <a:bodyPr/>
        <a:lstStyle/>
        <a:p>
          <a:endParaRPr lang="en-US"/>
        </a:p>
      </dgm:t>
    </dgm:pt>
    <dgm:pt modelId="{983EE9DE-64B8-43E5-9390-1B2C69FDF627}" type="sibTrans" cxnId="{53E74A5D-8539-4946-B9F5-43101A0ECE86}">
      <dgm:prSet/>
      <dgm:spPr/>
      <dgm:t>
        <a:bodyPr/>
        <a:lstStyle/>
        <a:p>
          <a:endParaRPr lang="en-US"/>
        </a:p>
      </dgm:t>
    </dgm:pt>
    <dgm:pt modelId="{3350F284-5844-4343-8A6D-DF82F4D560D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a-IR" sz="1000" dirty="0" smtClean="0"/>
            <a:t>کنترل و برنامه ریزی </a:t>
          </a:r>
        </a:p>
      </dgm:t>
    </dgm:pt>
    <dgm:pt modelId="{60D55AF4-E8E4-46AF-B66D-136416F6992F}" type="parTrans" cxnId="{3933B8CB-B8BA-484E-87F8-CFCE5D52F572}">
      <dgm:prSet/>
      <dgm:spPr/>
      <dgm:t>
        <a:bodyPr/>
        <a:lstStyle/>
        <a:p>
          <a:endParaRPr lang="en-US"/>
        </a:p>
      </dgm:t>
    </dgm:pt>
    <dgm:pt modelId="{82E213B8-94CD-4496-A6CF-DA4068D1A4A7}" type="sibTrans" cxnId="{3933B8CB-B8BA-484E-87F8-CFCE5D52F572}">
      <dgm:prSet/>
      <dgm:spPr/>
      <dgm:t>
        <a:bodyPr/>
        <a:lstStyle/>
        <a:p>
          <a:endParaRPr lang="en-US"/>
        </a:p>
      </dgm:t>
    </dgm:pt>
    <dgm:pt modelId="{96A4EEF6-F152-4B66-B387-A52DE6B4B21E}">
      <dgm:prSet custT="1"/>
      <dgm:spPr/>
      <dgm:t>
        <a:bodyPr/>
        <a:lstStyle/>
        <a:p>
          <a:r>
            <a:rPr lang="en-US" sz="1050" dirty="0" smtClean="0"/>
            <a:t>IT</a:t>
          </a:r>
          <a:endParaRPr lang="en-US" sz="1050" dirty="0"/>
        </a:p>
      </dgm:t>
    </dgm:pt>
    <dgm:pt modelId="{CCED3A18-A65C-45AC-AE9C-678B65E767A1}" type="parTrans" cxnId="{887F528D-C652-40C1-AB4E-CE4090F63472}">
      <dgm:prSet/>
      <dgm:spPr/>
      <dgm:t>
        <a:bodyPr/>
        <a:lstStyle/>
        <a:p>
          <a:endParaRPr lang="en-US"/>
        </a:p>
      </dgm:t>
    </dgm:pt>
    <dgm:pt modelId="{CC19BE75-824D-47ED-AAE7-12254EA0F35C}" type="sibTrans" cxnId="{887F528D-C652-40C1-AB4E-CE4090F63472}">
      <dgm:prSet/>
      <dgm:spPr/>
      <dgm:t>
        <a:bodyPr/>
        <a:lstStyle/>
        <a:p>
          <a:endParaRPr lang="en-US"/>
        </a:p>
      </dgm:t>
    </dgm:pt>
    <dgm:pt modelId="{0912534A-D6B7-4F0C-BF69-C31472840D89}">
      <dgm:prSet custT="1"/>
      <dgm:spPr/>
      <dgm:t>
        <a:bodyPr/>
        <a:lstStyle/>
        <a:p>
          <a:r>
            <a:rPr lang="en-US" sz="1050" dirty="0" smtClean="0"/>
            <a:t>QA</a:t>
          </a:r>
          <a:endParaRPr lang="en-US" sz="1050" dirty="0"/>
        </a:p>
      </dgm:t>
    </dgm:pt>
    <dgm:pt modelId="{37D51ABA-7CD4-400B-A4D1-CC2AA1C5E95A}" type="parTrans" cxnId="{C4E5427C-56A4-4AFF-AD78-9CFDC790FC6E}">
      <dgm:prSet/>
      <dgm:spPr/>
      <dgm:t>
        <a:bodyPr/>
        <a:lstStyle/>
        <a:p>
          <a:endParaRPr lang="en-US"/>
        </a:p>
      </dgm:t>
    </dgm:pt>
    <dgm:pt modelId="{EF46B248-6D07-4635-B914-5FDC611AAE8F}" type="sibTrans" cxnId="{C4E5427C-56A4-4AFF-AD78-9CFDC790FC6E}">
      <dgm:prSet/>
      <dgm:spPr/>
      <dgm:t>
        <a:bodyPr/>
        <a:lstStyle/>
        <a:p>
          <a:endParaRPr lang="en-US"/>
        </a:p>
      </dgm:t>
    </dgm:pt>
    <dgm:pt modelId="{EDDF37F5-3BFE-42A7-9C2E-99D477DE350B}">
      <dgm:prSet custT="1"/>
      <dgm:spPr/>
      <dgm:t>
        <a:bodyPr/>
        <a:lstStyle/>
        <a:p>
          <a:r>
            <a:rPr lang="fa-IR" sz="1050" dirty="0" smtClean="0"/>
            <a:t>ارتباط با کارفرمایان</a:t>
          </a:r>
          <a:endParaRPr lang="en-US" sz="1050" dirty="0"/>
        </a:p>
      </dgm:t>
    </dgm:pt>
    <dgm:pt modelId="{CA43E13A-377E-4C84-AD89-FA645E2FD022}" type="parTrans" cxnId="{75044A3D-E605-46CB-B8B2-5BA133DEC5FA}">
      <dgm:prSet/>
      <dgm:spPr/>
      <dgm:t>
        <a:bodyPr/>
        <a:lstStyle/>
        <a:p>
          <a:endParaRPr lang="en-US"/>
        </a:p>
      </dgm:t>
    </dgm:pt>
    <dgm:pt modelId="{38F4EB08-FEC9-48D8-BC87-C3E051F96C1E}" type="sibTrans" cxnId="{75044A3D-E605-46CB-B8B2-5BA133DEC5FA}">
      <dgm:prSet/>
      <dgm:spPr/>
      <dgm:t>
        <a:bodyPr/>
        <a:lstStyle/>
        <a:p>
          <a:endParaRPr lang="en-US"/>
        </a:p>
      </dgm:t>
    </dgm:pt>
    <dgm:pt modelId="{BF50B32A-BBF4-4214-9D8B-06C27D2B0672}">
      <dgm:prSet custT="1"/>
      <dgm:spPr/>
      <dgm:t>
        <a:bodyPr/>
        <a:lstStyle/>
        <a:p>
          <a:r>
            <a:rPr lang="fa-IR" sz="1050" dirty="0" smtClean="0"/>
            <a:t>اداری و مالی</a:t>
          </a:r>
          <a:endParaRPr lang="en-US" sz="1050" dirty="0"/>
        </a:p>
      </dgm:t>
    </dgm:pt>
    <dgm:pt modelId="{7DB0B9EA-4A81-4390-B462-C6DCAAC3D2E2}" type="parTrans" cxnId="{A4BFE7DB-D904-4B27-A86A-0EF591E178E8}">
      <dgm:prSet/>
      <dgm:spPr/>
      <dgm:t>
        <a:bodyPr/>
        <a:lstStyle/>
        <a:p>
          <a:endParaRPr lang="en-US"/>
        </a:p>
      </dgm:t>
    </dgm:pt>
    <dgm:pt modelId="{1BC285EA-0CDE-48C5-9313-171CA62DB3D9}" type="sibTrans" cxnId="{A4BFE7DB-D904-4B27-A86A-0EF591E178E8}">
      <dgm:prSet/>
      <dgm:spPr/>
      <dgm:t>
        <a:bodyPr/>
        <a:lstStyle/>
        <a:p>
          <a:endParaRPr lang="en-US"/>
        </a:p>
      </dgm:t>
    </dgm:pt>
    <dgm:pt modelId="{959CD6B9-2BFF-4796-B6D2-26935E31AA4B}">
      <dgm:prSet custT="1"/>
      <dgm:spPr/>
      <dgm:t>
        <a:bodyPr/>
        <a:lstStyle/>
        <a:p>
          <a:r>
            <a:rPr lang="fa-IR" sz="1050" dirty="0" smtClean="0"/>
            <a:t>آموزش</a:t>
          </a:r>
          <a:endParaRPr lang="en-US" sz="1050" dirty="0"/>
        </a:p>
      </dgm:t>
    </dgm:pt>
    <dgm:pt modelId="{14188C00-3FCB-4102-AF51-78CEA32FEBBD}" type="parTrans" cxnId="{D70B2669-9611-4A2D-941C-1091E054D737}">
      <dgm:prSet/>
      <dgm:spPr/>
      <dgm:t>
        <a:bodyPr/>
        <a:lstStyle/>
        <a:p>
          <a:endParaRPr lang="en-US"/>
        </a:p>
      </dgm:t>
    </dgm:pt>
    <dgm:pt modelId="{FF53F876-C35F-4EFD-86ED-1EB77C2BDDBD}" type="sibTrans" cxnId="{D70B2669-9611-4A2D-941C-1091E054D737}">
      <dgm:prSet/>
      <dgm:spPr/>
      <dgm:t>
        <a:bodyPr/>
        <a:lstStyle/>
        <a:p>
          <a:endParaRPr lang="en-US"/>
        </a:p>
      </dgm:t>
    </dgm:pt>
    <dgm:pt modelId="{ED374F77-6E96-4D46-9665-7D1993832C6F}">
      <dgm:prSet custT="1"/>
      <dgm:spPr/>
      <dgm:t>
        <a:bodyPr/>
        <a:lstStyle/>
        <a:p>
          <a:r>
            <a:rPr lang="fa-IR" sz="1050" dirty="0" smtClean="0"/>
            <a:t>مالی</a:t>
          </a:r>
          <a:endParaRPr lang="en-US" sz="1050" dirty="0"/>
        </a:p>
      </dgm:t>
    </dgm:pt>
    <dgm:pt modelId="{26E84002-41D2-46D0-A20F-A3944247E0F1}" type="parTrans" cxnId="{84A2AC9D-F8EF-452D-9F96-1E2D2FB597B6}">
      <dgm:prSet/>
      <dgm:spPr/>
      <dgm:t>
        <a:bodyPr/>
        <a:lstStyle/>
        <a:p>
          <a:endParaRPr lang="en-US"/>
        </a:p>
      </dgm:t>
    </dgm:pt>
    <dgm:pt modelId="{FF7DCDF0-4915-41A3-8BCE-94A9C25C5FA3}" type="sibTrans" cxnId="{84A2AC9D-F8EF-452D-9F96-1E2D2FB597B6}">
      <dgm:prSet/>
      <dgm:spPr/>
      <dgm:t>
        <a:bodyPr/>
        <a:lstStyle/>
        <a:p>
          <a:endParaRPr lang="en-US"/>
        </a:p>
      </dgm:t>
    </dgm:pt>
    <dgm:pt modelId="{24AA21BA-7A19-48B3-9A64-F4AB623E97AE}">
      <dgm:prSet custT="1"/>
      <dgm:spPr/>
      <dgm:t>
        <a:bodyPr/>
        <a:lstStyle/>
        <a:p>
          <a:r>
            <a:rPr lang="fa-IR" sz="1050" dirty="0" smtClean="0"/>
            <a:t>اداری</a:t>
          </a:r>
          <a:endParaRPr lang="en-US" sz="1050" dirty="0"/>
        </a:p>
      </dgm:t>
    </dgm:pt>
    <dgm:pt modelId="{ACD81E51-199A-4BDA-AB69-E58F1C9F74C0}" type="parTrans" cxnId="{A91D8B18-C03D-4FD3-9EA1-25B343A64AAB}">
      <dgm:prSet/>
      <dgm:spPr/>
      <dgm:t>
        <a:bodyPr/>
        <a:lstStyle/>
        <a:p>
          <a:endParaRPr lang="en-US"/>
        </a:p>
      </dgm:t>
    </dgm:pt>
    <dgm:pt modelId="{70CCFA37-7DF0-4154-AD99-3BF4EDDB2885}" type="sibTrans" cxnId="{A91D8B18-C03D-4FD3-9EA1-25B343A64AAB}">
      <dgm:prSet/>
      <dgm:spPr/>
      <dgm:t>
        <a:bodyPr/>
        <a:lstStyle/>
        <a:p>
          <a:endParaRPr lang="en-US"/>
        </a:p>
      </dgm:t>
    </dgm:pt>
    <dgm:pt modelId="{51CB0ACC-F440-4A0E-8651-57859216126B}">
      <dgm:prSet custT="1"/>
      <dgm:spPr/>
      <dgm:t>
        <a:bodyPr/>
        <a:lstStyle/>
        <a:p>
          <a:r>
            <a:rPr lang="fa-IR" sz="900" dirty="0" smtClean="0"/>
            <a:t>خرید و تدارکات</a:t>
          </a:r>
          <a:endParaRPr lang="en-US" sz="900" b="0" dirty="0"/>
        </a:p>
      </dgm:t>
    </dgm:pt>
    <dgm:pt modelId="{AD45B69A-23D2-4204-BCA0-6E1C713CFBD8}" type="parTrans" cxnId="{47008E70-B09F-4029-B87F-819DF564DBE5}">
      <dgm:prSet/>
      <dgm:spPr/>
      <dgm:t>
        <a:bodyPr/>
        <a:lstStyle/>
        <a:p>
          <a:endParaRPr lang="en-US"/>
        </a:p>
      </dgm:t>
    </dgm:pt>
    <dgm:pt modelId="{6AA7138E-78E1-49D8-AB30-20941C9CBFA7}" type="sibTrans" cxnId="{47008E70-B09F-4029-B87F-819DF564DBE5}">
      <dgm:prSet/>
      <dgm:spPr/>
      <dgm:t>
        <a:bodyPr/>
        <a:lstStyle/>
        <a:p>
          <a:endParaRPr lang="en-US"/>
        </a:p>
      </dgm:t>
    </dgm:pt>
    <dgm:pt modelId="{06CCE932-646F-4498-8537-8A62896060B4}">
      <dgm:prSet custT="1"/>
      <dgm:spPr/>
      <dgm:t>
        <a:bodyPr/>
        <a:lstStyle/>
        <a:p>
          <a:r>
            <a:rPr lang="fa-IR" sz="1000" dirty="0" smtClean="0"/>
            <a:t>کنترل و برنامه ریزی</a:t>
          </a:r>
          <a:endParaRPr lang="en-US" sz="1000" dirty="0"/>
        </a:p>
      </dgm:t>
    </dgm:pt>
    <dgm:pt modelId="{B20A3A1D-D69C-4310-B6F7-783B200A3D4B}" type="sibTrans" cxnId="{2452E21F-40B8-43C7-BA4D-BED0B808C57B}">
      <dgm:prSet/>
      <dgm:spPr/>
      <dgm:t>
        <a:bodyPr/>
        <a:lstStyle/>
        <a:p>
          <a:endParaRPr lang="en-US"/>
        </a:p>
      </dgm:t>
    </dgm:pt>
    <dgm:pt modelId="{744B9356-501D-4DF3-9DB6-DBDAA0F6A7E3}" type="parTrans" cxnId="{2452E21F-40B8-43C7-BA4D-BED0B808C57B}">
      <dgm:prSet/>
      <dgm:spPr/>
      <dgm:t>
        <a:bodyPr/>
        <a:lstStyle/>
        <a:p>
          <a:endParaRPr lang="en-US"/>
        </a:p>
      </dgm:t>
    </dgm:pt>
    <dgm:pt modelId="{B86CAF3B-C633-4840-950B-D12DA8B65B3F}">
      <dgm:prSet custT="1"/>
      <dgm:spPr/>
      <dgm:t>
        <a:bodyPr/>
        <a:lstStyle/>
        <a:p>
          <a:r>
            <a:rPr lang="fa-IR" sz="1000" dirty="0" smtClean="0"/>
            <a:t>کنترل و برنامه ریزی</a:t>
          </a:r>
          <a:endParaRPr lang="en-US" sz="1000" dirty="0"/>
        </a:p>
      </dgm:t>
    </dgm:pt>
    <dgm:pt modelId="{8131C87A-8070-4210-AC3F-B0AF65FDABE3}" type="sibTrans" cxnId="{C26A9B5B-EBCA-461F-9089-1091C4F71179}">
      <dgm:prSet/>
      <dgm:spPr/>
      <dgm:t>
        <a:bodyPr/>
        <a:lstStyle/>
        <a:p>
          <a:endParaRPr lang="en-US"/>
        </a:p>
      </dgm:t>
    </dgm:pt>
    <dgm:pt modelId="{D295FD73-A543-4EF5-89DF-74C50698D9C6}" type="parTrans" cxnId="{C26A9B5B-EBCA-461F-9089-1091C4F71179}">
      <dgm:prSet/>
      <dgm:spPr/>
      <dgm:t>
        <a:bodyPr/>
        <a:lstStyle/>
        <a:p>
          <a:endParaRPr lang="en-US"/>
        </a:p>
      </dgm:t>
    </dgm:pt>
    <dgm:pt modelId="{13C76432-17F1-45CA-9B97-CA52C2E0854F}" type="pres">
      <dgm:prSet presAssocID="{04A66BF9-CA86-4E17-9649-308FAEAA36B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D634BE3-358B-4F1C-AE77-BCBA839F5DFB}" type="pres">
      <dgm:prSet presAssocID="{720177D1-3487-414D-B72A-FC028D1486A4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C49895C4-BA9D-4AC0-A3CA-68241128F8C9}" type="pres">
      <dgm:prSet presAssocID="{720177D1-3487-414D-B72A-FC028D1486A4}" presName="rootComposite1" presStyleCnt="0"/>
      <dgm:spPr/>
      <dgm:t>
        <a:bodyPr/>
        <a:lstStyle/>
        <a:p>
          <a:endParaRPr lang="en-US"/>
        </a:p>
      </dgm:t>
    </dgm:pt>
    <dgm:pt modelId="{8C2D0023-EB1D-490B-A369-3292D8BF3B01}" type="pres">
      <dgm:prSet presAssocID="{720177D1-3487-414D-B72A-FC028D1486A4}" presName="rootText1" presStyleLbl="node0" presStyleIdx="0" presStyleCnt="1" custLinFactNeighborY="-5945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4FE3F45-DC81-464A-8569-BC0333CD775B}" type="pres">
      <dgm:prSet presAssocID="{720177D1-3487-414D-B72A-FC028D1486A4}" presName="rootConnector1" presStyleLbl="node1" presStyleIdx="0" presStyleCnt="0"/>
      <dgm:spPr/>
      <dgm:t>
        <a:bodyPr/>
        <a:lstStyle/>
        <a:p>
          <a:endParaRPr lang="en-US"/>
        </a:p>
      </dgm:t>
    </dgm:pt>
    <dgm:pt modelId="{8E4F88A0-D0BF-4B69-99E4-62530CBA22AA}" type="pres">
      <dgm:prSet presAssocID="{720177D1-3487-414D-B72A-FC028D1486A4}" presName="hierChild2" presStyleCnt="0"/>
      <dgm:spPr/>
      <dgm:t>
        <a:bodyPr/>
        <a:lstStyle/>
        <a:p>
          <a:endParaRPr lang="en-US"/>
        </a:p>
      </dgm:t>
    </dgm:pt>
    <dgm:pt modelId="{C58FA004-E9CA-45FB-84B7-75C122482224}" type="pres">
      <dgm:prSet presAssocID="{815622B7-C0CC-4633-8CE2-22803D5AE49B}" presName="Name37" presStyleLbl="parChTrans1D2" presStyleIdx="0" presStyleCnt="1"/>
      <dgm:spPr/>
      <dgm:t>
        <a:bodyPr/>
        <a:lstStyle/>
        <a:p>
          <a:endParaRPr lang="en-US"/>
        </a:p>
      </dgm:t>
    </dgm:pt>
    <dgm:pt modelId="{D7BDE066-E0AF-4439-A3AC-28167CA764DE}" type="pres">
      <dgm:prSet presAssocID="{27C21888-A868-4C9A-A3CA-9941D98B5C52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1FD0E0ED-561C-4C0D-8592-3F7550B8FC12}" type="pres">
      <dgm:prSet presAssocID="{27C21888-A868-4C9A-A3CA-9941D98B5C52}" presName="rootComposite" presStyleCnt="0"/>
      <dgm:spPr/>
      <dgm:t>
        <a:bodyPr/>
        <a:lstStyle/>
        <a:p>
          <a:endParaRPr lang="en-US"/>
        </a:p>
      </dgm:t>
    </dgm:pt>
    <dgm:pt modelId="{D2408EBC-C628-4F89-8FA5-2B1785C6ECCA}" type="pres">
      <dgm:prSet presAssocID="{27C21888-A868-4C9A-A3CA-9941D98B5C52}" presName="rootText" presStyleLbl="node2" presStyleIdx="0" presStyleCnt="1" custLinFactNeighborY="-4847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4EAC9A1-B94A-48FF-ABE6-FCC81A54C275}" type="pres">
      <dgm:prSet presAssocID="{27C21888-A868-4C9A-A3CA-9941D98B5C52}" presName="rootConnector" presStyleLbl="node2" presStyleIdx="0" presStyleCnt="1"/>
      <dgm:spPr/>
      <dgm:t>
        <a:bodyPr/>
        <a:lstStyle/>
        <a:p>
          <a:endParaRPr lang="en-US"/>
        </a:p>
      </dgm:t>
    </dgm:pt>
    <dgm:pt modelId="{DBCAEF90-0910-4C44-9C54-0B870D62ECDF}" type="pres">
      <dgm:prSet presAssocID="{27C21888-A868-4C9A-A3CA-9941D98B5C52}" presName="hierChild4" presStyleCnt="0"/>
      <dgm:spPr/>
      <dgm:t>
        <a:bodyPr/>
        <a:lstStyle/>
        <a:p>
          <a:endParaRPr lang="en-US"/>
        </a:p>
      </dgm:t>
    </dgm:pt>
    <dgm:pt modelId="{D01A5D82-5E5E-49F6-A5C8-0D85EDD2DA1F}" type="pres">
      <dgm:prSet presAssocID="{15A18DBF-85ED-4FAE-8470-0D10F05FAE04}" presName="Name37" presStyleLbl="parChTrans1D3" presStyleIdx="0" presStyleCnt="7"/>
      <dgm:spPr/>
      <dgm:t>
        <a:bodyPr/>
        <a:lstStyle/>
        <a:p>
          <a:endParaRPr lang="en-US"/>
        </a:p>
      </dgm:t>
    </dgm:pt>
    <dgm:pt modelId="{521564E9-95E8-4542-8FDE-E6BAE55E8546}" type="pres">
      <dgm:prSet presAssocID="{2BE4C62F-550B-425A-9C77-F0F18FEA0DA7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38F96F55-145A-4E1C-A4A9-FA9F70640A7C}" type="pres">
      <dgm:prSet presAssocID="{2BE4C62F-550B-425A-9C77-F0F18FEA0DA7}" presName="rootComposite" presStyleCnt="0"/>
      <dgm:spPr/>
      <dgm:t>
        <a:bodyPr/>
        <a:lstStyle/>
        <a:p>
          <a:endParaRPr lang="en-US"/>
        </a:p>
      </dgm:t>
    </dgm:pt>
    <dgm:pt modelId="{E832A368-4189-4098-92A5-FBD42A5D3A0D}" type="pres">
      <dgm:prSet presAssocID="{2BE4C62F-550B-425A-9C77-F0F18FEA0DA7}" presName="rootText" presStyleLbl="node3" presStyleIdx="0" presStyleCnt="6" custScaleX="108283" custScaleY="81101" custLinFactNeighborX="529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27F298B-587E-49BC-89B2-AE2AF0E5B9AC}" type="pres">
      <dgm:prSet presAssocID="{2BE4C62F-550B-425A-9C77-F0F18FEA0DA7}" presName="rootConnector" presStyleLbl="node3" presStyleIdx="0" presStyleCnt="6"/>
      <dgm:spPr/>
      <dgm:t>
        <a:bodyPr/>
        <a:lstStyle/>
        <a:p>
          <a:endParaRPr lang="en-US"/>
        </a:p>
      </dgm:t>
    </dgm:pt>
    <dgm:pt modelId="{9D651A00-62EE-42E7-B02C-2DEC584F981C}" type="pres">
      <dgm:prSet presAssocID="{2BE4C62F-550B-425A-9C77-F0F18FEA0DA7}" presName="hierChild4" presStyleCnt="0"/>
      <dgm:spPr/>
      <dgm:t>
        <a:bodyPr/>
        <a:lstStyle/>
        <a:p>
          <a:endParaRPr lang="en-US"/>
        </a:p>
      </dgm:t>
    </dgm:pt>
    <dgm:pt modelId="{C1488186-A380-4263-9F0A-8624A3A1BB49}" type="pres">
      <dgm:prSet presAssocID="{6DF79854-9DFE-4C8D-BA58-E6CC6F85F202}" presName="Name37" presStyleLbl="parChTrans1D4" presStyleIdx="0" presStyleCnt="17"/>
      <dgm:spPr/>
      <dgm:t>
        <a:bodyPr/>
        <a:lstStyle/>
        <a:p>
          <a:endParaRPr lang="en-US"/>
        </a:p>
      </dgm:t>
    </dgm:pt>
    <dgm:pt modelId="{6E8BFBB3-5660-485D-8CF6-4DF8817FE07C}" type="pres">
      <dgm:prSet presAssocID="{4E2D2F4A-15A4-4CF2-9754-6A33E85B8B41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D4241201-4930-4D34-92CA-38BC45365E68}" type="pres">
      <dgm:prSet presAssocID="{4E2D2F4A-15A4-4CF2-9754-6A33E85B8B41}" presName="rootComposite" presStyleCnt="0"/>
      <dgm:spPr/>
      <dgm:t>
        <a:bodyPr/>
        <a:lstStyle/>
        <a:p>
          <a:endParaRPr lang="en-US"/>
        </a:p>
      </dgm:t>
    </dgm:pt>
    <dgm:pt modelId="{27D6EA52-F4BA-4963-B664-F6084EE0423B}" type="pres">
      <dgm:prSet presAssocID="{4E2D2F4A-15A4-4CF2-9754-6A33E85B8B41}" presName="rootText" presStyleLbl="node4" presStyleIdx="0" presStyleCnt="17" custScaleX="82009" custScaleY="84289" custLinFactNeighborX="4269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60412BD-F319-4F9E-BDD6-BE1BCBBC73F3}" type="pres">
      <dgm:prSet presAssocID="{4E2D2F4A-15A4-4CF2-9754-6A33E85B8B41}" presName="rootConnector" presStyleLbl="node4" presStyleIdx="0" presStyleCnt="17"/>
      <dgm:spPr/>
      <dgm:t>
        <a:bodyPr/>
        <a:lstStyle/>
        <a:p>
          <a:endParaRPr lang="en-US"/>
        </a:p>
      </dgm:t>
    </dgm:pt>
    <dgm:pt modelId="{B4888BFC-BC5B-4FA3-B723-2ED99E03E7B8}" type="pres">
      <dgm:prSet presAssocID="{4E2D2F4A-15A4-4CF2-9754-6A33E85B8B41}" presName="hierChild4" presStyleCnt="0"/>
      <dgm:spPr/>
      <dgm:t>
        <a:bodyPr/>
        <a:lstStyle/>
        <a:p>
          <a:endParaRPr lang="en-US"/>
        </a:p>
      </dgm:t>
    </dgm:pt>
    <dgm:pt modelId="{977FB283-556F-4067-8D25-DD938B4E7F41}" type="pres">
      <dgm:prSet presAssocID="{4E2D2F4A-15A4-4CF2-9754-6A33E85B8B41}" presName="hierChild5" presStyleCnt="0"/>
      <dgm:spPr/>
      <dgm:t>
        <a:bodyPr/>
        <a:lstStyle/>
        <a:p>
          <a:endParaRPr lang="en-US"/>
        </a:p>
      </dgm:t>
    </dgm:pt>
    <dgm:pt modelId="{79B67AD5-28E0-4000-98D6-E5AD029EE478}" type="pres">
      <dgm:prSet presAssocID="{744B9356-501D-4DF3-9DB6-DBDAA0F6A7E3}" presName="Name37" presStyleLbl="parChTrans1D4" presStyleIdx="1" presStyleCnt="17"/>
      <dgm:spPr/>
      <dgm:t>
        <a:bodyPr/>
        <a:lstStyle/>
        <a:p>
          <a:endParaRPr lang="en-US"/>
        </a:p>
      </dgm:t>
    </dgm:pt>
    <dgm:pt modelId="{F533EE74-3D46-4B46-865C-68C11AC5EDE0}" type="pres">
      <dgm:prSet presAssocID="{06CCE932-646F-4498-8537-8A62896060B4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53131058-EF47-4E5B-A57B-1BAAA74B6209}" type="pres">
      <dgm:prSet presAssocID="{06CCE932-646F-4498-8537-8A62896060B4}" presName="rootComposite" presStyleCnt="0"/>
      <dgm:spPr/>
      <dgm:t>
        <a:bodyPr/>
        <a:lstStyle/>
        <a:p>
          <a:endParaRPr lang="en-US"/>
        </a:p>
      </dgm:t>
    </dgm:pt>
    <dgm:pt modelId="{19C881A5-F012-4B71-B5B7-99C5EAD63157}" type="pres">
      <dgm:prSet presAssocID="{06CCE932-646F-4498-8537-8A62896060B4}" presName="rootText" presStyleLbl="node4" presStyleIdx="1" presStyleCnt="17" custScaleX="92503" custScaleY="130908" custLinFactNeighborX="4269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FC188D0-4CB0-4488-BD64-3FEF6FD011F7}" type="pres">
      <dgm:prSet presAssocID="{06CCE932-646F-4498-8537-8A62896060B4}" presName="rootConnector" presStyleLbl="node4" presStyleIdx="1" presStyleCnt="17"/>
      <dgm:spPr/>
      <dgm:t>
        <a:bodyPr/>
        <a:lstStyle/>
        <a:p>
          <a:endParaRPr lang="en-US"/>
        </a:p>
      </dgm:t>
    </dgm:pt>
    <dgm:pt modelId="{E137DE1E-67A8-4D7E-B4E6-A22418B39A4B}" type="pres">
      <dgm:prSet presAssocID="{06CCE932-646F-4498-8537-8A62896060B4}" presName="hierChild4" presStyleCnt="0"/>
      <dgm:spPr/>
      <dgm:t>
        <a:bodyPr/>
        <a:lstStyle/>
        <a:p>
          <a:endParaRPr lang="en-US"/>
        </a:p>
      </dgm:t>
    </dgm:pt>
    <dgm:pt modelId="{9A9224FC-CC6A-4742-BF94-F494B3393BC0}" type="pres">
      <dgm:prSet presAssocID="{06CCE932-646F-4498-8537-8A62896060B4}" presName="hierChild5" presStyleCnt="0"/>
      <dgm:spPr/>
      <dgm:t>
        <a:bodyPr/>
        <a:lstStyle/>
        <a:p>
          <a:endParaRPr lang="en-US"/>
        </a:p>
      </dgm:t>
    </dgm:pt>
    <dgm:pt modelId="{161319D6-D8AB-48A3-B45A-751E3EE2B979}" type="pres">
      <dgm:prSet presAssocID="{2BE4C62F-550B-425A-9C77-F0F18FEA0DA7}" presName="hierChild5" presStyleCnt="0"/>
      <dgm:spPr/>
      <dgm:t>
        <a:bodyPr/>
        <a:lstStyle/>
        <a:p>
          <a:endParaRPr lang="en-US"/>
        </a:p>
      </dgm:t>
    </dgm:pt>
    <dgm:pt modelId="{02EE7996-5E6B-4B93-AFD8-0D537B0BD448}" type="pres">
      <dgm:prSet presAssocID="{74CDD231-7A70-4351-889C-27E7EB6C044B}" presName="Name37" presStyleLbl="parChTrans1D3" presStyleIdx="1" presStyleCnt="7"/>
      <dgm:spPr/>
      <dgm:t>
        <a:bodyPr/>
        <a:lstStyle/>
        <a:p>
          <a:endParaRPr lang="en-US"/>
        </a:p>
      </dgm:t>
    </dgm:pt>
    <dgm:pt modelId="{B8CC23F5-D139-4C55-96AA-3827321708A5}" type="pres">
      <dgm:prSet presAssocID="{750DDBB2-CB4E-461D-B601-39407DA78CB5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D813713A-8C56-47FA-BBD0-0CDA11B51B53}" type="pres">
      <dgm:prSet presAssocID="{750DDBB2-CB4E-461D-B601-39407DA78CB5}" presName="rootComposite" presStyleCnt="0"/>
      <dgm:spPr/>
      <dgm:t>
        <a:bodyPr/>
        <a:lstStyle/>
        <a:p>
          <a:endParaRPr lang="en-US"/>
        </a:p>
      </dgm:t>
    </dgm:pt>
    <dgm:pt modelId="{1ABA90C5-EB9C-4E19-96D2-A74AAD0D86E9}" type="pres">
      <dgm:prSet presAssocID="{750DDBB2-CB4E-461D-B601-39407DA78CB5}" presName="rootText" presStyleLbl="node3" presStyleIdx="1" presStyleCnt="6" custLinFactNeighborX="4330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56245D3-ED87-4145-BF76-5B05425CCB34}" type="pres">
      <dgm:prSet presAssocID="{750DDBB2-CB4E-461D-B601-39407DA78CB5}" presName="rootConnector" presStyleLbl="node3" presStyleIdx="1" presStyleCnt="6"/>
      <dgm:spPr/>
      <dgm:t>
        <a:bodyPr/>
        <a:lstStyle/>
        <a:p>
          <a:endParaRPr lang="en-US"/>
        </a:p>
      </dgm:t>
    </dgm:pt>
    <dgm:pt modelId="{CC839EC0-1548-4EE1-89E7-E24C46B5272B}" type="pres">
      <dgm:prSet presAssocID="{750DDBB2-CB4E-461D-B601-39407DA78CB5}" presName="hierChild4" presStyleCnt="0"/>
      <dgm:spPr/>
      <dgm:t>
        <a:bodyPr/>
        <a:lstStyle/>
        <a:p>
          <a:endParaRPr lang="en-US"/>
        </a:p>
      </dgm:t>
    </dgm:pt>
    <dgm:pt modelId="{BAC3140F-B79D-44DE-85C2-0AA9FBD78C21}" type="pres">
      <dgm:prSet presAssocID="{9B988FC3-EE02-44D9-B530-1CB09DE9AEBA}" presName="Name37" presStyleLbl="parChTrans1D4" presStyleIdx="2" presStyleCnt="17"/>
      <dgm:spPr/>
      <dgm:t>
        <a:bodyPr/>
        <a:lstStyle/>
        <a:p>
          <a:endParaRPr lang="en-US"/>
        </a:p>
      </dgm:t>
    </dgm:pt>
    <dgm:pt modelId="{E90F9F4E-C466-41CC-8181-46F0C29DD037}" type="pres">
      <dgm:prSet presAssocID="{4EF52E56-DA1B-4510-AD89-6678E9AECF5D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F69EA0B0-294D-46F8-8A4E-79EF546E991B}" type="pres">
      <dgm:prSet presAssocID="{4EF52E56-DA1B-4510-AD89-6678E9AECF5D}" presName="rootComposite" presStyleCnt="0"/>
      <dgm:spPr/>
      <dgm:t>
        <a:bodyPr/>
        <a:lstStyle/>
        <a:p>
          <a:endParaRPr lang="en-US"/>
        </a:p>
      </dgm:t>
    </dgm:pt>
    <dgm:pt modelId="{6579E80B-4935-4FA3-8AD8-FE6510F4D921}" type="pres">
      <dgm:prSet presAssocID="{4EF52E56-DA1B-4510-AD89-6678E9AECF5D}" presName="rootText" presStyleLbl="node4" presStyleIdx="2" presStyleCnt="17" custScaleX="87233" custScaleY="94596" custLinFactNeighborX="3703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AF2668C-5424-4DDD-816A-417EEEC9825E}" type="pres">
      <dgm:prSet presAssocID="{4EF52E56-DA1B-4510-AD89-6678E9AECF5D}" presName="rootConnector" presStyleLbl="node4" presStyleIdx="2" presStyleCnt="17"/>
      <dgm:spPr/>
      <dgm:t>
        <a:bodyPr/>
        <a:lstStyle/>
        <a:p>
          <a:endParaRPr lang="en-US"/>
        </a:p>
      </dgm:t>
    </dgm:pt>
    <dgm:pt modelId="{152AC938-BAA5-4141-8391-635FDBF45A2E}" type="pres">
      <dgm:prSet presAssocID="{4EF52E56-DA1B-4510-AD89-6678E9AECF5D}" presName="hierChild4" presStyleCnt="0"/>
      <dgm:spPr/>
      <dgm:t>
        <a:bodyPr/>
        <a:lstStyle/>
        <a:p>
          <a:endParaRPr lang="en-US"/>
        </a:p>
      </dgm:t>
    </dgm:pt>
    <dgm:pt modelId="{83C725F2-4CB9-4A52-9D95-3238FD52D223}" type="pres">
      <dgm:prSet presAssocID="{4EF52E56-DA1B-4510-AD89-6678E9AECF5D}" presName="hierChild5" presStyleCnt="0"/>
      <dgm:spPr/>
      <dgm:t>
        <a:bodyPr/>
        <a:lstStyle/>
        <a:p>
          <a:endParaRPr lang="en-US"/>
        </a:p>
      </dgm:t>
    </dgm:pt>
    <dgm:pt modelId="{98257AF5-F97C-44CC-9B51-058EA7BDC900}" type="pres">
      <dgm:prSet presAssocID="{8649C191-4EC4-43E3-ACC5-7DC446426200}" presName="Name37" presStyleLbl="parChTrans1D4" presStyleIdx="3" presStyleCnt="17"/>
      <dgm:spPr/>
      <dgm:t>
        <a:bodyPr/>
        <a:lstStyle/>
        <a:p>
          <a:endParaRPr lang="en-US"/>
        </a:p>
      </dgm:t>
    </dgm:pt>
    <dgm:pt modelId="{AA86B412-243B-4391-BD50-6915E8361E27}" type="pres">
      <dgm:prSet presAssocID="{E1B13732-0764-4DD1-A40E-648C55BBEE7F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D27F19B5-2490-41D4-A507-67D7BD8A381E}" type="pres">
      <dgm:prSet presAssocID="{E1B13732-0764-4DD1-A40E-648C55BBEE7F}" presName="rootComposite" presStyleCnt="0"/>
      <dgm:spPr/>
      <dgm:t>
        <a:bodyPr/>
        <a:lstStyle/>
        <a:p>
          <a:endParaRPr lang="en-US"/>
        </a:p>
      </dgm:t>
    </dgm:pt>
    <dgm:pt modelId="{882DA043-B43A-4C15-9EBD-0CBE9B94398C}" type="pres">
      <dgm:prSet presAssocID="{E1B13732-0764-4DD1-A40E-648C55BBEE7F}" presName="rootText" presStyleLbl="node4" presStyleIdx="3" presStyleCnt="17" custScaleX="87233" custScaleY="139468" custLinFactNeighborX="3703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2DAF775-3B2B-48AE-9AAD-5F9B8EB9148B}" type="pres">
      <dgm:prSet presAssocID="{E1B13732-0764-4DD1-A40E-648C55BBEE7F}" presName="rootConnector" presStyleLbl="node4" presStyleIdx="3" presStyleCnt="17"/>
      <dgm:spPr/>
      <dgm:t>
        <a:bodyPr/>
        <a:lstStyle/>
        <a:p>
          <a:endParaRPr lang="en-US"/>
        </a:p>
      </dgm:t>
    </dgm:pt>
    <dgm:pt modelId="{152209AE-2F72-4282-BE2C-8EA8D627DCEF}" type="pres">
      <dgm:prSet presAssocID="{E1B13732-0764-4DD1-A40E-648C55BBEE7F}" presName="hierChild4" presStyleCnt="0"/>
      <dgm:spPr/>
      <dgm:t>
        <a:bodyPr/>
        <a:lstStyle/>
        <a:p>
          <a:endParaRPr lang="en-US"/>
        </a:p>
      </dgm:t>
    </dgm:pt>
    <dgm:pt modelId="{5489E931-06FF-48BA-97B3-00294AE2E208}" type="pres">
      <dgm:prSet presAssocID="{E1B13732-0764-4DD1-A40E-648C55BBEE7F}" presName="hierChild5" presStyleCnt="0"/>
      <dgm:spPr/>
      <dgm:t>
        <a:bodyPr/>
        <a:lstStyle/>
        <a:p>
          <a:endParaRPr lang="en-US"/>
        </a:p>
      </dgm:t>
    </dgm:pt>
    <dgm:pt modelId="{CF805D26-44B9-4FC2-B7E5-2B0BB0E44F1D}" type="pres">
      <dgm:prSet presAssocID="{750DDBB2-CB4E-461D-B601-39407DA78CB5}" presName="hierChild5" presStyleCnt="0"/>
      <dgm:spPr/>
      <dgm:t>
        <a:bodyPr/>
        <a:lstStyle/>
        <a:p>
          <a:endParaRPr lang="en-US"/>
        </a:p>
      </dgm:t>
    </dgm:pt>
    <dgm:pt modelId="{C22E7A51-6511-4A84-AC99-50A03F091B11}" type="pres">
      <dgm:prSet presAssocID="{8E53444C-694B-49F6-81F6-49C3EB3A8E11}" presName="Name37" presStyleLbl="parChTrans1D3" presStyleIdx="2" presStyleCnt="7"/>
      <dgm:spPr/>
      <dgm:t>
        <a:bodyPr/>
        <a:lstStyle/>
        <a:p>
          <a:endParaRPr lang="en-US"/>
        </a:p>
      </dgm:t>
    </dgm:pt>
    <dgm:pt modelId="{19B6856B-317C-4B98-8B78-8E398B5B458A}" type="pres">
      <dgm:prSet presAssocID="{4BC8393B-7D98-4B15-9FCF-30789107346E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74C9CFBB-27AD-4B05-8757-35DC1164F75B}" type="pres">
      <dgm:prSet presAssocID="{4BC8393B-7D98-4B15-9FCF-30789107346E}" presName="rootComposite" presStyleCnt="0"/>
      <dgm:spPr/>
      <dgm:t>
        <a:bodyPr/>
        <a:lstStyle/>
        <a:p>
          <a:endParaRPr lang="en-US"/>
        </a:p>
      </dgm:t>
    </dgm:pt>
    <dgm:pt modelId="{7332AF48-FE13-432D-BAA2-14CE1C1D9E88}" type="pres">
      <dgm:prSet presAssocID="{4BC8393B-7D98-4B15-9FCF-30789107346E}" presName="rootText" presStyleLbl="node3" presStyleIdx="2" presStyleCnt="6" custLinFactNeighborX="393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34ABAF4-462D-4DFD-88C1-70339BFE2300}" type="pres">
      <dgm:prSet presAssocID="{4BC8393B-7D98-4B15-9FCF-30789107346E}" presName="rootConnector" presStyleLbl="node3" presStyleIdx="2" presStyleCnt="6"/>
      <dgm:spPr/>
      <dgm:t>
        <a:bodyPr/>
        <a:lstStyle/>
        <a:p>
          <a:endParaRPr lang="en-US"/>
        </a:p>
      </dgm:t>
    </dgm:pt>
    <dgm:pt modelId="{BA1DBF46-06B8-4B53-BE82-490C406207F5}" type="pres">
      <dgm:prSet presAssocID="{4BC8393B-7D98-4B15-9FCF-30789107346E}" presName="hierChild4" presStyleCnt="0"/>
      <dgm:spPr/>
      <dgm:t>
        <a:bodyPr/>
        <a:lstStyle/>
        <a:p>
          <a:endParaRPr lang="en-US"/>
        </a:p>
      </dgm:t>
    </dgm:pt>
    <dgm:pt modelId="{530B8F18-0F42-4344-BA42-166D3AEC09F3}" type="pres">
      <dgm:prSet presAssocID="{19DCEC4E-D6E6-412A-A37E-4B9CB668A10D}" presName="Name37" presStyleLbl="parChTrans1D4" presStyleIdx="4" presStyleCnt="17"/>
      <dgm:spPr/>
      <dgm:t>
        <a:bodyPr/>
        <a:lstStyle/>
        <a:p>
          <a:endParaRPr lang="en-US"/>
        </a:p>
      </dgm:t>
    </dgm:pt>
    <dgm:pt modelId="{18A731F6-9FBC-44D9-8B8F-0F6E2AC88C94}" type="pres">
      <dgm:prSet presAssocID="{6896BF48-2AE6-440A-A018-2A2FBFB2CED4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4A51C73A-1B4D-41FD-81F9-3D85A2FCA680}" type="pres">
      <dgm:prSet presAssocID="{6896BF48-2AE6-440A-A018-2A2FBFB2CED4}" presName="rootComposite" presStyleCnt="0"/>
      <dgm:spPr/>
      <dgm:t>
        <a:bodyPr/>
        <a:lstStyle/>
        <a:p>
          <a:endParaRPr lang="en-US"/>
        </a:p>
      </dgm:t>
    </dgm:pt>
    <dgm:pt modelId="{19122674-6CE0-49EB-953D-707B0D75D389}" type="pres">
      <dgm:prSet presAssocID="{6896BF48-2AE6-440A-A018-2A2FBFB2CED4}" presName="rootText" presStyleLbl="node4" presStyleIdx="4" presStyleCnt="17" custScaleX="91783" custScaleY="94596" custLinFactNeighborX="2709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F963D38-51F6-4E4B-9368-651895C22ED8}" type="pres">
      <dgm:prSet presAssocID="{6896BF48-2AE6-440A-A018-2A2FBFB2CED4}" presName="rootConnector" presStyleLbl="node4" presStyleIdx="4" presStyleCnt="17"/>
      <dgm:spPr/>
      <dgm:t>
        <a:bodyPr/>
        <a:lstStyle/>
        <a:p>
          <a:endParaRPr lang="en-US"/>
        </a:p>
      </dgm:t>
    </dgm:pt>
    <dgm:pt modelId="{86E9A804-939E-4911-83D1-13B91F5D4B37}" type="pres">
      <dgm:prSet presAssocID="{6896BF48-2AE6-440A-A018-2A2FBFB2CED4}" presName="hierChild4" presStyleCnt="0"/>
      <dgm:spPr/>
      <dgm:t>
        <a:bodyPr/>
        <a:lstStyle/>
        <a:p>
          <a:endParaRPr lang="en-US"/>
        </a:p>
      </dgm:t>
    </dgm:pt>
    <dgm:pt modelId="{4A49C9FA-7597-46C8-A331-B6DCAB849784}" type="pres">
      <dgm:prSet presAssocID="{6896BF48-2AE6-440A-A018-2A2FBFB2CED4}" presName="hierChild5" presStyleCnt="0"/>
      <dgm:spPr/>
      <dgm:t>
        <a:bodyPr/>
        <a:lstStyle/>
        <a:p>
          <a:endParaRPr lang="en-US"/>
        </a:p>
      </dgm:t>
    </dgm:pt>
    <dgm:pt modelId="{5C01800C-1642-4597-875F-CAE368F4A6BA}" type="pres">
      <dgm:prSet presAssocID="{D295FD73-A543-4EF5-89DF-74C50698D9C6}" presName="Name37" presStyleLbl="parChTrans1D4" presStyleIdx="5" presStyleCnt="17"/>
      <dgm:spPr/>
      <dgm:t>
        <a:bodyPr/>
        <a:lstStyle/>
        <a:p>
          <a:endParaRPr lang="en-US"/>
        </a:p>
      </dgm:t>
    </dgm:pt>
    <dgm:pt modelId="{1353A090-E21C-4FFC-9C36-9B13949EF72F}" type="pres">
      <dgm:prSet presAssocID="{B86CAF3B-C633-4840-950B-D12DA8B65B3F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B655B9F1-5709-4191-A908-0D56C8FF471B}" type="pres">
      <dgm:prSet presAssocID="{B86CAF3B-C633-4840-950B-D12DA8B65B3F}" presName="rootComposite" presStyleCnt="0"/>
      <dgm:spPr/>
      <dgm:t>
        <a:bodyPr/>
        <a:lstStyle/>
        <a:p>
          <a:endParaRPr lang="en-US"/>
        </a:p>
      </dgm:t>
    </dgm:pt>
    <dgm:pt modelId="{FB7CF48E-875E-49DF-B2BF-03009E1ECDEF}" type="pres">
      <dgm:prSet presAssocID="{B86CAF3B-C633-4840-950B-D12DA8B65B3F}" presName="rootText" presStyleLbl="node4" presStyleIdx="5" presStyleCnt="17" custScaleX="91783" custScaleY="130908" custLinFactNeighborX="2709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E479DDE-62D0-4CFD-8726-CB2F6CBE4FAA}" type="pres">
      <dgm:prSet presAssocID="{B86CAF3B-C633-4840-950B-D12DA8B65B3F}" presName="rootConnector" presStyleLbl="node4" presStyleIdx="5" presStyleCnt="17"/>
      <dgm:spPr/>
      <dgm:t>
        <a:bodyPr/>
        <a:lstStyle/>
        <a:p>
          <a:endParaRPr lang="en-US"/>
        </a:p>
      </dgm:t>
    </dgm:pt>
    <dgm:pt modelId="{F625F7C8-A645-4D1E-974B-725C7997387D}" type="pres">
      <dgm:prSet presAssocID="{B86CAF3B-C633-4840-950B-D12DA8B65B3F}" presName="hierChild4" presStyleCnt="0"/>
      <dgm:spPr/>
      <dgm:t>
        <a:bodyPr/>
        <a:lstStyle/>
        <a:p>
          <a:endParaRPr lang="en-US"/>
        </a:p>
      </dgm:t>
    </dgm:pt>
    <dgm:pt modelId="{2D181E2D-4AD4-4B8B-8A40-56817031F1D9}" type="pres">
      <dgm:prSet presAssocID="{B86CAF3B-C633-4840-950B-D12DA8B65B3F}" presName="hierChild5" presStyleCnt="0"/>
      <dgm:spPr/>
      <dgm:t>
        <a:bodyPr/>
        <a:lstStyle/>
        <a:p>
          <a:endParaRPr lang="en-US"/>
        </a:p>
      </dgm:t>
    </dgm:pt>
    <dgm:pt modelId="{5831C06D-9A4D-4766-9B04-2BACEFCBBF3B}" type="pres">
      <dgm:prSet presAssocID="{4BC8393B-7D98-4B15-9FCF-30789107346E}" presName="hierChild5" presStyleCnt="0"/>
      <dgm:spPr/>
      <dgm:t>
        <a:bodyPr/>
        <a:lstStyle/>
        <a:p>
          <a:endParaRPr lang="en-US"/>
        </a:p>
      </dgm:t>
    </dgm:pt>
    <dgm:pt modelId="{0F505529-52F4-4752-9D01-4363F476E67D}" type="pres">
      <dgm:prSet presAssocID="{DF3CA069-A842-4980-A2AE-2B9BE7023E8C}" presName="Name37" presStyleLbl="parChTrans1D3" presStyleIdx="3" presStyleCnt="7"/>
      <dgm:spPr/>
      <dgm:t>
        <a:bodyPr/>
        <a:lstStyle/>
        <a:p>
          <a:endParaRPr lang="en-US"/>
        </a:p>
      </dgm:t>
    </dgm:pt>
    <dgm:pt modelId="{A7186C10-24BD-41B2-A041-B99870C610DC}" type="pres">
      <dgm:prSet presAssocID="{48EF81FC-EB2B-4B33-BB18-72F77FC3B161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03499B51-974A-43FE-9270-4593F776E26B}" type="pres">
      <dgm:prSet presAssocID="{48EF81FC-EB2B-4B33-BB18-72F77FC3B161}" presName="rootComposite" presStyleCnt="0"/>
      <dgm:spPr/>
      <dgm:t>
        <a:bodyPr/>
        <a:lstStyle/>
        <a:p>
          <a:endParaRPr lang="en-US"/>
        </a:p>
      </dgm:t>
    </dgm:pt>
    <dgm:pt modelId="{52930C79-0A82-438C-A941-5B160A756929}" type="pres">
      <dgm:prSet presAssocID="{48EF81FC-EB2B-4B33-BB18-72F77FC3B161}" presName="rootText" presStyleLbl="node3" presStyleIdx="3" presStyleCnt="6" custLinFactNeighborX="2950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F9F8F33-5286-4A52-9B97-76091EC63DFA}" type="pres">
      <dgm:prSet presAssocID="{48EF81FC-EB2B-4B33-BB18-72F77FC3B161}" presName="rootConnector" presStyleLbl="node3" presStyleIdx="3" presStyleCnt="6"/>
      <dgm:spPr/>
      <dgm:t>
        <a:bodyPr/>
        <a:lstStyle/>
        <a:p>
          <a:endParaRPr lang="en-US"/>
        </a:p>
      </dgm:t>
    </dgm:pt>
    <dgm:pt modelId="{95E08EAC-F5FF-4D7F-A32A-B0E3212E995A}" type="pres">
      <dgm:prSet presAssocID="{48EF81FC-EB2B-4B33-BB18-72F77FC3B161}" presName="hierChild4" presStyleCnt="0"/>
      <dgm:spPr/>
      <dgm:t>
        <a:bodyPr/>
        <a:lstStyle/>
        <a:p>
          <a:endParaRPr lang="en-US"/>
        </a:p>
      </dgm:t>
    </dgm:pt>
    <dgm:pt modelId="{2678AA23-8DFD-424A-B858-0517909DBF27}" type="pres">
      <dgm:prSet presAssocID="{CD6DF998-05B4-4645-9989-747BF0714761}" presName="Name37" presStyleLbl="parChTrans1D4" presStyleIdx="6" presStyleCnt="17"/>
      <dgm:spPr/>
      <dgm:t>
        <a:bodyPr/>
        <a:lstStyle/>
        <a:p>
          <a:endParaRPr lang="en-US"/>
        </a:p>
      </dgm:t>
    </dgm:pt>
    <dgm:pt modelId="{883AD65E-A16F-494C-9A82-2210582A85CF}" type="pres">
      <dgm:prSet presAssocID="{F611EF56-E635-46BD-ABB9-096F4DFD8383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1B8D8DCF-C668-4E69-ABCA-375439019AAD}" type="pres">
      <dgm:prSet presAssocID="{F611EF56-E635-46BD-ABB9-096F4DFD8383}" presName="rootComposite" presStyleCnt="0"/>
      <dgm:spPr/>
      <dgm:t>
        <a:bodyPr/>
        <a:lstStyle/>
        <a:p>
          <a:endParaRPr lang="en-US"/>
        </a:p>
      </dgm:t>
    </dgm:pt>
    <dgm:pt modelId="{CBEFB070-DADB-4FCC-81E7-C1991BCB7B26}" type="pres">
      <dgm:prSet presAssocID="{F611EF56-E635-46BD-ABB9-096F4DFD8383}" presName="rootText" presStyleLbl="node4" presStyleIdx="6" presStyleCnt="17" custScaleX="91783" custScaleY="94596" custLinFactNeighborX="2150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F3E731A-DB28-40B8-9B67-36200EF20CAE}" type="pres">
      <dgm:prSet presAssocID="{F611EF56-E635-46BD-ABB9-096F4DFD8383}" presName="rootConnector" presStyleLbl="node4" presStyleIdx="6" presStyleCnt="17"/>
      <dgm:spPr/>
      <dgm:t>
        <a:bodyPr/>
        <a:lstStyle/>
        <a:p>
          <a:endParaRPr lang="en-US"/>
        </a:p>
      </dgm:t>
    </dgm:pt>
    <dgm:pt modelId="{4F3609B9-EEEE-41E3-92F1-B445019D1CF2}" type="pres">
      <dgm:prSet presAssocID="{F611EF56-E635-46BD-ABB9-096F4DFD8383}" presName="hierChild4" presStyleCnt="0"/>
      <dgm:spPr/>
      <dgm:t>
        <a:bodyPr/>
        <a:lstStyle/>
        <a:p>
          <a:endParaRPr lang="en-US"/>
        </a:p>
      </dgm:t>
    </dgm:pt>
    <dgm:pt modelId="{9431EAA0-5D50-4C6E-9F10-56964B78F73D}" type="pres">
      <dgm:prSet presAssocID="{F611EF56-E635-46BD-ABB9-096F4DFD8383}" presName="hierChild5" presStyleCnt="0"/>
      <dgm:spPr/>
      <dgm:t>
        <a:bodyPr/>
        <a:lstStyle/>
        <a:p>
          <a:endParaRPr lang="en-US"/>
        </a:p>
      </dgm:t>
    </dgm:pt>
    <dgm:pt modelId="{4F17CD88-BB52-43CD-AEA2-A1ED52900859}" type="pres">
      <dgm:prSet presAssocID="{18352766-C6BA-4024-A844-BBC860CC2CB3}" presName="Name37" presStyleLbl="parChTrans1D4" presStyleIdx="7" presStyleCnt="17"/>
      <dgm:spPr/>
      <dgm:t>
        <a:bodyPr/>
        <a:lstStyle/>
        <a:p>
          <a:endParaRPr lang="en-US"/>
        </a:p>
      </dgm:t>
    </dgm:pt>
    <dgm:pt modelId="{77D408DD-08CE-4038-9FAE-5CF19BDF51AF}" type="pres">
      <dgm:prSet presAssocID="{B2CD952F-78AF-4D55-9848-0211D22FACC0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1735F80F-1D32-484A-9B70-78AB9020E06C}" type="pres">
      <dgm:prSet presAssocID="{B2CD952F-78AF-4D55-9848-0211D22FACC0}" presName="rootComposite" presStyleCnt="0"/>
      <dgm:spPr/>
      <dgm:t>
        <a:bodyPr/>
        <a:lstStyle/>
        <a:p>
          <a:endParaRPr lang="en-US"/>
        </a:p>
      </dgm:t>
    </dgm:pt>
    <dgm:pt modelId="{7BCB1FE4-E9E8-4DA2-9242-B616D51CB74E}" type="pres">
      <dgm:prSet presAssocID="{B2CD952F-78AF-4D55-9848-0211D22FACC0}" presName="rootText" presStyleLbl="node4" presStyleIdx="7" presStyleCnt="17" custScaleX="91783" custScaleY="108158" custLinFactNeighborX="22038" custLinFactNeighborY="-278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2C81F02-2594-428F-8B2E-5EE6356645CB}" type="pres">
      <dgm:prSet presAssocID="{B2CD952F-78AF-4D55-9848-0211D22FACC0}" presName="rootConnector" presStyleLbl="node4" presStyleIdx="7" presStyleCnt="17"/>
      <dgm:spPr/>
      <dgm:t>
        <a:bodyPr/>
        <a:lstStyle/>
        <a:p>
          <a:endParaRPr lang="en-US"/>
        </a:p>
      </dgm:t>
    </dgm:pt>
    <dgm:pt modelId="{7F0F75CA-CCF9-4976-9D94-84D0F7D3E3BD}" type="pres">
      <dgm:prSet presAssocID="{B2CD952F-78AF-4D55-9848-0211D22FACC0}" presName="hierChild4" presStyleCnt="0"/>
      <dgm:spPr/>
      <dgm:t>
        <a:bodyPr/>
        <a:lstStyle/>
        <a:p>
          <a:endParaRPr lang="en-US"/>
        </a:p>
      </dgm:t>
    </dgm:pt>
    <dgm:pt modelId="{61440162-00CD-491A-AD07-5978FDA0E4DD}" type="pres">
      <dgm:prSet presAssocID="{B2CD952F-78AF-4D55-9848-0211D22FACC0}" presName="hierChild5" presStyleCnt="0"/>
      <dgm:spPr/>
      <dgm:t>
        <a:bodyPr/>
        <a:lstStyle/>
        <a:p>
          <a:endParaRPr lang="en-US"/>
        </a:p>
      </dgm:t>
    </dgm:pt>
    <dgm:pt modelId="{81B4F2D9-7B14-4336-A18C-72212947B8B0}" type="pres">
      <dgm:prSet presAssocID="{60D55AF4-E8E4-46AF-B66D-136416F6992F}" presName="Name37" presStyleLbl="parChTrans1D4" presStyleIdx="8" presStyleCnt="17"/>
      <dgm:spPr/>
      <dgm:t>
        <a:bodyPr/>
        <a:lstStyle/>
        <a:p>
          <a:endParaRPr lang="en-US"/>
        </a:p>
      </dgm:t>
    </dgm:pt>
    <dgm:pt modelId="{053DC8EE-997F-47D6-9647-662E283C74B7}" type="pres">
      <dgm:prSet presAssocID="{3350F284-5844-4343-8A6D-DF82F4D560D7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EA47DF35-19E1-4574-8295-344B379BE2AA}" type="pres">
      <dgm:prSet presAssocID="{3350F284-5844-4343-8A6D-DF82F4D560D7}" presName="rootComposite" presStyleCnt="0"/>
      <dgm:spPr/>
      <dgm:t>
        <a:bodyPr/>
        <a:lstStyle/>
        <a:p>
          <a:endParaRPr lang="en-US"/>
        </a:p>
      </dgm:t>
    </dgm:pt>
    <dgm:pt modelId="{4C2746B3-5579-4510-AB0A-679B6A9144D8}" type="pres">
      <dgm:prSet presAssocID="{3350F284-5844-4343-8A6D-DF82F4D560D7}" presName="rootText" presStyleLbl="node4" presStyleIdx="8" presStyleCnt="17" custScaleX="91783" custScaleY="135280" custLinFactNeighborX="99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BF3D5D6-9EFC-4ED8-9801-A44313776053}" type="pres">
      <dgm:prSet presAssocID="{3350F284-5844-4343-8A6D-DF82F4D560D7}" presName="rootConnector" presStyleLbl="node4" presStyleIdx="8" presStyleCnt="17"/>
      <dgm:spPr/>
      <dgm:t>
        <a:bodyPr/>
        <a:lstStyle/>
        <a:p>
          <a:endParaRPr lang="en-US"/>
        </a:p>
      </dgm:t>
    </dgm:pt>
    <dgm:pt modelId="{AB333215-019C-4EC7-BA27-6ED40B9B0EEE}" type="pres">
      <dgm:prSet presAssocID="{3350F284-5844-4343-8A6D-DF82F4D560D7}" presName="hierChild4" presStyleCnt="0"/>
      <dgm:spPr/>
      <dgm:t>
        <a:bodyPr/>
        <a:lstStyle/>
        <a:p>
          <a:endParaRPr lang="en-US"/>
        </a:p>
      </dgm:t>
    </dgm:pt>
    <dgm:pt modelId="{1CBE4724-95DF-4AD9-B74D-9B4A7FA4B533}" type="pres">
      <dgm:prSet presAssocID="{3350F284-5844-4343-8A6D-DF82F4D560D7}" presName="hierChild5" presStyleCnt="0"/>
      <dgm:spPr/>
      <dgm:t>
        <a:bodyPr/>
        <a:lstStyle/>
        <a:p>
          <a:endParaRPr lang="en-US"/>
        </a:p>
      </dgm:t>
    </dgm:pt>
    <dgm:pt modelId="{C52B0F8F-87B1-4D39-AFCE-AF8AD48C13EA}" type="pres">
      <dgm:prSet presAssocID="{48EF81FC-EB2B-4B33-BB18-72F77FC3B161}" presName="hierChild5" presStyleCnt="0"/>
      <dgm:spPr/>
      <dgm:t>
        <a:bodyPr/>
        <a:lstStyle/>
        <a:p>
          <a:endParaRPr lang="en-US"/>
        </a:p>
      </dgm:t>
    </dgm:pt>
    <dgm:pt modelId="{AED60FD0-D1FB-4CAB-AAA7-889C98C531D1}" type="pres">
      <dgm:prSet presAssocID="{B6A5782F-EFCD-4C71-8138-F3441F197E63}" presName="Name37" presStyleLbl="parChTrans1D3" presStyleIdx="4" presStyleCnt="7"/>
      <dgm:spPr/>
      <dgm:t>
        <a:bodyPr/>
        <a:lstStyle/>
        <a:p>
          <a:endParaRPr lang="en-US"/>
        </a:p>
      </dgm:t>
    </dgm:pt>
    <dgm:pt modelId="{43757E58-83BB-44A1-BE28-2F8CAC349C73}" type="pres">
      <dgm:prSet presAssocID="{872CE7F5-41A9-4D81-B05D-B8ED28C7B962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C85698B0-5039-4615-9444-4146BFCC1796}" type="pres">
      <dgm:prSet presAssocID="{872CE7F5-41A9-4D81-B05D-B8ED28C7B962}" presName="rootComposite" presStyleCnt="0"/>
      <dgm:spPr/>
      <dgm:t>
        <a:bodyPr/>
        <a:lstStyle/>
        <a:p>
          <a:endParaRPr lang="en-US"/>
        </a:p>
      </dgm:t>
    </dgm:pt>
    <dgm:pt modelId="{6B5B6E77-DE63-416B-BE01-E0E7FC11DF83}" type="pres">
      <dgm:prSet presAssocID="{872CE7F5-41A9-4D81-B05D-B8ED28C7B962}" presName="rootText" presStyleLbl="node3" presStyleIdx="4" presStyleCnt="6" custLinFactNeighborX="221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0A6873A-8C44-4BD5-AA9E-F93CEE7D3688}" type="pres">
      <dgm:prSet presAssocID="{872CE7F5-41A9-4D81-B05D-B8ED28C7B962}" presName="rootConnector" presStyleLbl="node3" presStyleIdx="4" presStyleCnt="6"/>
      <dgm:spPr/>
      <dgm:t>
        <a:bodyPr/>
        <a:lstStyle/>
        <a:p>
          <a:endParaRPr lang="en-US"/>
        </a:p>
      </dgm:t>
    </dgm:pt>
    <dgm:pt modelId="{B92AC197-20D9-43BB-9CA0-A978E5D323E4}" type="pres">
      <dgm:prSet presAssocID="{872CE7F5-41A9-4D81-B05D-B8ED28C7B962}" presName="hierChild4" presStyleCnt="0"/>
      <dgm:spPr/>
      <dgm:t>
        <a:bodyPr/>
        <a:lstStyle/>
        <a:p>
          <a:endParaRPr lang="en-US"/>
        </a:p>
      </dgm:t>
    </dgm:pt>
    <dgm:pt modelId="{A63D18B7-7EB2-495D-8131-F7E80471A5E3}" type="pres">
      <dgm:prSet presAssocID="{872CE7F5-41A9-4D81-B05D-B8ED28C7B962}" presName="hierChild5" presStyleCnt="0"/>
      <dgm:spPr/>
      <dgm:t>
        <a:bodyPr/>
        <a:lstStyle/>
        <a:p>
          <a:endParaRPr lang="en-US"/>
        </a:p>
      </dgm:t>
    </dgm:pt>
    <dgm:pt modelId="{29B9816D-D035-49CC-8783-37D33BD522EB}" type="pres">
      <dgm:prSet presAssocID="{9D0E9A4A-50C8-466F-89CF-38D344B9068E}" presName="Name37" presStyleLbl="parChTrans1D3" presStyleIdx="5" presStyleCnt="7"/>
      <dgm:spPr/>
      <dgm:t>
        <a:bodyPr/>
        <a:lstStyle/>
        <a:p>
          <a:endParaRPr lang="en-US"/>
        </a:p>
      </dgm:t>
    </dgm:pt>
    <dgm:pt modelId="{D61C5C32-9FCC-4B84-98A1-BC2E9A929246}" type="pres">
      <dgm:prSet presAssocID="{92CF7EB8-E6F5-4630-A02A-3789372074E8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6C3EBB49-CA4F-4DDC-AFFA-CC3CA8545624}" type="pres">
      <dgm:prSet presAssocID="{92CF7EB8-E6F5-4630-A02A-3789372074E8}" presName="rootComposite" presStyleCnt="0"/>
      <dgm:spPr/>
      <dgm:t>
        <a:bodyPr/>
        <a:lstStyle/>
        <a:p>
          <a:endParaRPr lang="en-US"/>
        </a:p>
      </dgm:t>
    </dgm:pt>
    <dgm:pt modelId="{BD9F420E-6F17-41B1-B1B4-3B7BB3190680}" type="pres">
      <dgm:prSet presAssocID="{92CF7EB8-E6F5-4630-A02A-3789372074E8}" presName="rootText" presStyleLbl="node3" presStyleIdx="5" presStyleCnt="6" custScaleX="129187" custLinFactNeighborX="-98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7BF0C56-A847-49F6-BBB8-0FED85B23246}" type="pres">
      <dgm:prSet presAssocID="{92CF7EB8-E6F5-4630-A02A-3789372074E8}" presName="rootConnector" presStyleLbl="node3" presStyleIdx="5" presStyleCnt="6"/>
      <dgm:spPr/>
      <dgm:t>
        <a:bodyPr/>
        <a:lstStyle/>
        <a:p>
          <a:endParaRPr lang="en-US"/>
        </a:p>
      </dgm:t>
    </dgm:pt>
    <dgm:pt modelId="{857B3A34-CE6C-4517-9E61-81E9666C10EC}" type="pres">
      <dgm:prSet presAssocID="{92CF7EB8-E6F5-4630-A02A-3789372074E8}" presName="hierChild4" presStyleCnt="0"/>
      <dgm:spPr/>
      <dgm:t>
        <a:bodyPr/>
        <a:lstStyle/>
        <a:p>
          <a:endParaRPr lang="en-US"/>
        </a:p>
      </dgm:t>
    </dgm:pt>
    <dgm:pt modelId="{E2EE5501-BE96-4AA7-8297-84A11D4C1E7F}" type="pres">
      <dgm:prSet presAssocID="{CCED3A18-A65C-45AC-AE9C-678B65E767A1}" presName="Name37" presStyleLbl="parChTrans1D4" presStyleIdx="9" presStyleCnt="17"/>
      <dgm:spPr/>
      <dgm:t>
        <a:bodyPr/>
        <a:lstStyle/>
        <a:p>
          <a:endParaRPr lang="en-US"/>
        </a:p>
      </dgm:t>
    </dgm:pt>
    <dgm:pt modelId="{67B8D4BA-CF80-4D25-B097-5B141C66B85C}" type="pres">
      <dgm:prSet presAssocID="{96A4EEF6-F152-4B66-B387-A52DE6B4B21E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732A5C06-7D1A-409A-BBEF-5D348CC20706}" type="pres">
      <dgm:prSet presAssocID="{96A4EEF6-F152-4B66-B387-A52DE6B4B21E}" presName="rootComposite" presStyleCnt="0"/>
      <dgm:spPr/>
      <dgm:t>
        <a:bodyPr/>
        <a:lstStyle/>
        <a:p>
          <a:endParaRPr lang="en-US"/>
        </a:p>
      </dgm:t>
    </dgm:pt>
    <dgm:pt modelId="{B22FC74B-A9CF-49EC-8F55-551DA62CAAEF}" type="pres">
      <dgm:prSet presAssocID="{96A4EEF6-F152-4B66-B387-A52DE6B4B21E}" presName="rootText" presStyleLbl="node4" presStyleIdx="9" presStyleCnt="17" custScaleX="79691" custScaleY="122419" custLinFactNeighborX="2569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201A43A-8802-48EF-9E51-2BDF3F96FBBE}" type="pres">
      <dgm:prSet presAssocID="{96A4EEF6-F152-4B66-B387-A52DE6B4B21E}" presName="rootConnector" presStyleLbl="node4" presStyleIdx="9" presStyleCnt="17"/>
      <dgm:spPr/>
      <dgm:t>
        <a:bodyPr/>
        <a:lstStyle/>
        <a:p>
          <a:endParaRPr lang="en-US"/>
        </a:p>
      </dgm:t>
    </dgm:pt>
    <dgm:pt modelId="{2DFE76E7-44D8-4D75-A070-E0C01FBBD59D}" type="pres">
      <dgm:prSet presAssocID="{96A4EEF6-F152-4B66-B387-A52DE6B4B21E}" presName="hierChild4" presStyleCnt="0"/>
      <dgm:spPr/>
      <dgm:t>
        <a:bodyPr/>
        <a:lstStyle/>
        <a:p>
          <a:endParaRPr lang="en-US"/>
        </a:p>
      </dgm:t>
    </dgm:pt>
    <dgm:pt modelId="{82B89000-012D-4D45-B3EE-16900E80CCD1}" type="pres">
      <dgm:prSet presAssocID="{96A4EEF6-F152-4B66-B387-A52DE6B4B21E}" presName="hierChild5" presStyleCnt="0"/>
      <dgm:spPr/>
      <dgm:t>
        <a:bodyPr/>
        <a:lstStyle/>
        <a:p>
          <a:endParaRPr lang="en-US"/>
        </a:p>
      </dgm:t>
    </dgm:pt>
    <dgm:pt modelId="{9A1A99B9-4065-4A31-BD5C-1A3BDE1338F2}" type="pres">
      <dgm:prSet presAssocID="{37D51ABA-7CD4-400B-A4D1-CC2AA1C5E95A}" presName="Name37" presStyleLbl="parChTrans1D4" presStyleIdx="10" presStyleCnt="17"/>
      <dgm:spPr/>
      <dgm:t>
        <a:bodyPr/>
        <a:lstStyle/>
        <a:p>
          <a:endParaRPr lang="en-US"/>
        </a:p>
      </dgm:t>
    </dgm:pt>
    <dgm:pt modelId="{9AE46830-2A76-4281-BA1C-4B45A10AAAAE}" type="pres">
      <dgm:prSet presAssocID="{0912534A-D6B7-4F0C-BF69-C31472840D89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95D2754C-CED7-4F88-941F-3E5210E1F4AD}" type="pres">
      <dgm:prSet presAssocID="{0912534A-D6B7-4F0C-BF69-C31472840D89}" presName="rootComposite" presStyleCnt="0"/>
      <dgm:spPr/>
      <dgm:t>
        <a:bodyPr/>
        <a:lstStyle/>
        <a:p>
          <a:endParaRPr lang="en-US"/>
        </a:p>
      </dgm:t>
    </dgm:pt>
    <dgm:pt modelId="{2A28761E-43F5-40F9-AEE6-EF753E217B5A}" type="pres">
      <dgm:prSet presAssocID="{0912534A-D6B7-4F0C-BF69-C31472840D89}" presName="rootText" presStyleLbl="node4" presStyleIdx="10" presStyleCnt="17" custScaleX="82775" custScaleY="128792" custLinFactNeighborX="1629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79FE844-FF61-4C9E-8116-190ACCD46485}" type="pres">
      <dgm:prSet presAssocID="{0912534A-D6B7-4F0C-BF69-C31472840D89}" presName="rootConnector" presStyleLbl="node4" presStyleIdx="10" presStyleCnt="17"/>
      <dgm:spPr/>
      <dgm:t>
        <a:bodyPr/>
        <a:lstStyle/>
        <a:p>
          <a:endParaRPr lang="en-US"/>
        </a:p>
      </dgm:t>
    </dgm:pt>
    <dgm:pt modelId="{FEE8B4A9-A94A-4D56-A85B-7964F6C74AEA}" type="pres">
      <dgm:prSet presAssocID="{0912534A-D6B7-4F0C-BF69-C31472840D89}" presName="hierChild4" presStyleCnt="0"/>
      <dgm:spPr/>
      <dgm:t>
        <a:bodyPr/>
        <a:lstStyle/>
        <a:p>
          <a:endParaRPr lang="en-US"/>
        </a:p>
      </dgm:t>
    </dgm:pt>
    <dgm:pt modelId="{1ED8C217-5166-4C61-9EBE-2814BBBDD7E0}" type="pres">
      <dgm:prSet presAssocID="{14188C00-3FCB-4102-AF51-78CEA32FEBBD}" presName="Name37" presStyleLbl="parChTrans1D4" presStyleIdx="11" presStyleCnt="17"/>
      <dgm:spPr/>
      <dgm:t>
        <a:bodyPr/>
        <a:lstStyle/>
        <a:p>
          <a:endParaRPr lang="en-US"/>
        </a:p>
      </dgm:t>
    </dgm:pt>
    <dgm:pt modelId="{B16203C2-0A69-4FEC-8631-BECE13E1187B}" type="pres">
      <dgm:prSet presAssocID="{959CD6B9-2BFF-4796-B6D2-26935E31AA4B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DBA7AC2C-67A8-4E87-8C28-F31C7A749681}" type="pres">
      <dgm:prSet presAssocID="{959CD6B9-2BFF-4796-B6D2-26935E31AA4B}" presName="rootComposite" presStyleCnt="0"/>
      <dgm:spPr/>
      <dgm:t>
        <a:bodyPr/>
        <a:lstStyle/>
        <a:p>
          <a:endParaRPr lang="en-US"/>
        </a:p>
      </dgm:t>
    </dgm:pt>
    <dgm:pt modelId="{8B700282-FCED-4D7E-99EB-3961F3D7E8E3}" type="pres">
      <dgm:prSet presAssocID="{959CD6B9-2BFF-4796-B6D2-26935E31AA4B}" presName="rootText" presStyleLbl="node4" presStyleIdx="11" presStyleCnt="17" custScaleX="94347" custScaleY="68734" custLinFactNeighborX="1629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5450E38-D917-4D28-8D9C-26609CA4F749}" type="pres">
      <dgm:prSet presAssocID="{959CD6B9-2BFF-4796-B6D2-26935E31AA4B}" presName="rootConnector" presStyleLbl="node4" presStyleIdx="11" presStyleCnt="17"/>
      <dgm:spPr/>
      <dgm:t>
        <a:bodyPr/>
        <a:lstStyle/>
        <a:p>
          <a:endParaRPr lang="en-US"/>
        </a:p>
      </dgm:t>
    </dgm:pt>
    <dgm:pt modelId="{C5958732-7BB8-4C0C-BF32-43361460BD35}" type="pres">
      <dgm:prSet presAssocID="{959CD6B9-2BFF-4796-B6D2-26935E31AA4B}" presName="hierChild4" presStyleCnt="0"/>
      <dgm:spPr/>
      <dgm:t>
        <a:bodyPr/>
        <a:lstStyle/>
        <a:p>
          <a:endParaRPr lang="en-US"/>
        </a:p>
      </dgm:t>
    </dgm:pt>
    <dgm:pt modelId="{95D2407F-6951-42D2-BD03-D0374DC395AB}" type="pres">
      <dgm:prSet presAssocID="{959CD6B9-2BFF-4796-B6D2-26935E31AA4B}" presName="hierChild5" presStyleCnt="0"/>
      <dgm:spPr/>
      <dgm:t>
        <a:bodyPr/>
        <a:lstStyle/>
        <a:p>
          <a:endParaRPr lang="en-US"/>
        </a:p>
      </dgm:t>
    </dgm:pt>
    <dgm:pt modelId="{A90AAAAB-7428-4D1E-BE86-C6B4E5397C30}" type="pres">
      <dgm:prSet presAssocID="{0912534A-D6B7-4F0C-BF69-C31472840D89}" presName="hierChild5" presStyleCnt="0"/>
      <dgm:spPr/>
      <dgm:t>
        <a:bodyPr/>
        <a:lstStyle/>
        <a:p>
          <a:endParaRPr lang="en-US"/>
        </a:p>
      </dgm:t>
    </dgm:pt>
    <dgm:pt modelId="{114286DE-843F-4900-9BF1-82E86F740ACD}" type="pres">
      <dgm:prSet presAssocID="{CA43E13A-377E-4C84-AD89-FA645E2FD022}" presName="Name37" presStyleLbl="parChTrans1D4" presStyleIdx="12" presStyleCnt="17"/>
      <dgm:spPr/>
      <dgm:t>
        <a:bodyPr/>
        <a:lstStyle/>
        <a:p>
          <a:endParaRPr lang="en-US"/>
        </a:p>
      </dgm:t>
    </dgm:pt>
    <dgm:pt modelId="{E021074C-D73C-4EFE-9E41-B7D19488157D}" type="pres">
      <dgm:prSet presAssocID="{EDDF37F5-3BFE-42A7-9C2E-99D477DE350B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EE467548-9674-4C9E-A1B3-844ACAB6B75B}" type="pres">
      <dgm:prSet presAssocID="{EDDF37F5-3BFE-42A7-9C2E-99D477DE350B}" presName="rootComposite" presStyleCnt="0"/>
      <dgm:spPr/>
      <dgm:t>
        <a:bodyPr/>
        <a:lstStyle/>
        <a:p>
          <a:endParaRPr lang="en-US"/>
        </a:p>
      </dgm:t>
    </dgm:pt>
    <dgm:pt modelId="{E020CDFA-A9A3-4287-8900-0F7D04DD7974}" type="pres">
      <dgm:prSet presAssocID="{EDDF37F5-3BFE-42A7-9C2E-99D477DE350B}" presName="rootText" presStyleLbl="node4" presStyleIdx="12" presStyleCnt="17" custScaleX="105378" custScaleY="1263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B1EA190-C765-4C6D-9A78-906B3DD8BD79}" type="pres">
      <dgm:prSet presAssocID="{EDDF37F5-3BFE-42A7-9C2E-99D477DE350B}" presName="rootConnector" presStyleLbl="node4" presStyleIdx="12" presStyleCnt="17"/>
      <dgm:spPr/>
      <dgm:t>
        <a:bodyPr/>
        <a:lstStyle/>
        <a:p>
          <a:endParaRPr lang="en-US"/>
        </a:p>
      </dgm:t>
    </dgm:pt>
    <dgm:pt modelId="{430E5DD1-E724-4A98-87B3-B0BFBAEFF0E8}" type="pres">
      <dgm:prSet presAssocID="{EDDF37F5-3BFE-42A7-9C2E-99D477DE350B}" presName="hierChild4" presStyleCnt="0"/>
      <dgm:spPr/>
      <dgm:t>
        <a:bodyPr/>
        <a:lstStyle/>
        <a:p>
          <a:endParaRPr lang="en-US"/>
        </a:p>
      </dgm:t>
    </dgm:pt>
    <dgm:pt modelId="{40E0FB31-A02E-4D78-8ED8-E4BA38287DFE}" type="pres">
      <dgm:prSet presAssocID="{EDDF37F5-3BFE-42A7-9C2E-99D477DE350B}" presName="hierChild5" presStyleCnt="0"/>
      <dgm:spPr/>
      <dgm:t>
        <a:bodyPr/>
        <a:lstStyle/>
        <a:p>
          <a:endParaRPr lang="en-US"/>
        </a:p>
      </dgm:t>
    </dgm:pt>
    <dgm:pt modelId="{B953764A-75D3-429C-A3DD-54A54A635CEF}" type="pres">
      <dgm:prSet presAssocID="{7DB0B9EA-4A81-4390-B462-C6DCAAC3D2E2}" presName="Name37" presStyleLbl="parChTrans1D4" presStyleIdx="13" presStyleCnt="17"/>
      <dgm:spPr/>
      <dgm:t>
        <a:bodyPr/>
        <a:lstStyle/>
        <a:p>
          <a:endParaRPr lang="en-US"/>
        </a:p>
      </dgm:t>
    </dgm:pt>
    <dgm:pt modelId="{1A22B750-FF8D-4485-AAC9-191089984B3D}" type="pres">
      <dgm:prSet presAssocID="{BF50B32A-BBF4-4214-9D8B-06C27D2B0672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CE3E7A09-180A-425A-8B85-AE459A0562F4}" type="pres">
      <dgm:prSet presAssocID="{BF50B32A-BBF4-4214-9D8B-06C27D2B0672}" presName="rootComposite" presStyleCnt="0"/>
      <dgm:spPr/>
      <dgm:t>
        <a:bodyPr/>
        <a:lstStyle/>
        <a:p>
          <a:endParaRPr lang="en-US"/>
        </a:p>
      </dgm:t>
    </dgm:pt>
    <dgm:pt modelId="{44F5EA2C-CD7C-4112-B584-5109E7E639B4}" type="pres">
      <dgm:prSet presAssocID="{BF50B32A-BBF4-4214-9D8B-06C27D2B0672}" presName="rootText" presStyleLbl="node4" presStyleIdx="13" presStyleCnt="17" custScaleX="95062" custScaleY="13174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849EFA2-FF28-42C7-A5FE-07991D0E0B36}" type="pres">
      <dgm:prSet presAssocID="{BF50B32A-BBF4-4214-9D8B-06C27D2B0672}" presName="rootConnector" presStyleLbl="node4" presStyleIdx="13" presStyleCnt="17"/>
      <dgm:spPr/>
      <dgm:t>
        <a:bodyPr/>
        <a:lstStyle/>
        <a:p>
          <a:endParaRPr lang="en-US"/>
        </a:p>
      </dgm:t>
    </dgm:pt>
    <dgm:pt modelId="{FF69E8BB-B179-4D72-9935-B8B6301C2444}" type="pres">
      <dgm:prSet presAssocID="{BF50B32A-BBF4-4214-9D8B-06C27D2B0672}" presName="hierChild4" presStyleCnt="0"/>
      <dgm:spPr/>
      <dgm:t>
        <a:bodyPr/>
        <a:lstStyle/>
        <a:p>
          <a:endParaRPr lang="en-US"/>
        </a:p>
      </dgm:t>
    </dgm:pt>
    <dgm:pt modelId="{77D9DF34-E726-4241-A8FF-0C4EE4350ED6}" type="pres">
      <dgm:prSet presAssocID="{26E84002-41D2-46D0-A20F-A3944247E0F1}" presName="Name37" presStyleLbl="parChTrans1D4" presStyleIdx="14" presStyleCnt="17"/>
      <dgm:spPr/>
      <dgm:t>
        <a:bodyPr/>
        <a:lstStyle/>
        <a:p>
          <a:endParaRPr lang="en-US"/>
        </a:p>
      </dgm:t>
    </dgm:pt>
    <dgm:pt modelId="{4D9D861D-9D17-4F1B-9A98-3C13867339EB}" type="pres">
      <dgm:prSet presAssocID="{ED374F77-6E96-4D46-9665-7D1993832C6F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4996E42A-8A5E-4750-AA36-77C8BEFC000B}" type="pres">
      <dgm:prSet presAssocID="{ED374F77-6E96-4D46-9665-7D1993832C6F}" presName="rootComposite" presStyleCnt="0"/>
      <dgm:spPr/>
      <dgm:t>
        <a:bodyPr/>
        <a:lstStyle/>
        <a:p>
          <a:endParaRPr lang="en-US"/>
        </a:p>
      </dgm:t>
    </dgm:pt>
    <dgm:pt modelId="{B866319F-CD69-4B63-86F5-2A2B9938305F}" type="pres">
      <dgm:prSet presAssocID="{ED374F77-6E96-4D46-9665-7D1993832C6F}" presName="rootText" presStyleLbl="node4" presStyleIdx="14" presStyleCnt="17" custScaleX="96516" custScaleY="74064" custLinFactX="-10085" custLinFactNeighborX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7501CD7-999D-4744-BA13-D712BD000C11}" type="pres">
      <dgm:prSet presAssocID="{ED374F77-6E96-4D46-9665-7D1993832C6F}" presName="rootConnector" presStyleLbl="node4" presStyleIdx="14" presStyleCnt="17"/>
      <dgm:spPr/>
      <dgm:t>
        <a:bodyPr/>
        <a:lstStyle/>
        <a:p>
          <a:endParaRPr lang="en-US"/>
        </a:p>
      </dgm:t>
    </dgm:pt>
    <dgm:pt modelId="{B5ECB89F-0B28-4142-A3C5-A5BB57DAEEF9}" type="pres">
      <dgm:prSet presAssocID="{ED374F77-6E96-4D46-9665-7D1993832C6F}" presName="hierChild4" presStyleCnt="0"/>
      <dgm:spPr/>
      <dgm:t>
        <a:bodyPr/>
        <a:lstStyle/>
        <a:p>
          <a:endParaRPr lang="en-US"/>
        </a:p>
      </dgm:t>
    </dgm:pt>
    <dgm:pt modelId="{42D10812-DBA8-408D-B9DB-0C8C7F355D28}" type="pres">
      <dgm:prSet presAssocID="{ED374F77-6E96-4D46-9665-7D1993832C6F}" presName="hierChild5" presStyleCnt="0"/>
      <dgm:spPr/>
      <dgm:t>
        <a:bodyPr/>
        <a:lstStyle/>
        <a:p>
          <a:endParaRPr lang="en-US"/>
        </a:p>
      </dgm:t>
    </dgm:pt>
    <dgm:pt modelId="{BAAC787B-56D4-4CC9-AA66-ABE2586AF5D1}" type="pres">
      <dgm:prSet presAssocID="{ACD81E51-199A-4BDA-AB69-E58F1C9F74C0}" presName="Name37" presStyleLbl="parChTrans1D4" presStyleIdx="15" presStyleCnt="17"/>
      <dgm:spPr/>
      <dgm:t>
        <a:bodyPr/>
        <a:lstStyle/>
        <a:p>
          <a:endParaRPr lang="en-US"/>
        </a:p>
      </dgm:t>
    </dgm:pt>
    <dgm:pt modelId="{3D7DC671-E0A4-40CC-9075-C9B8F4524F3D}" type="pres">
      <dgm:prSet presAssocID="{24AA21BA-7A19-48B3-9A64-F4AB623E97AE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0DCE180F-E099-46C3-8FBD-2E926334BFF9}" type="pres">
      <dgm:prSet presAssocID="{24AA21BA-7A19-48B3-9A64-F4AB623E97AE}" presName="rootComposite" presStyleCnt="0"/>
      <dgm:spPr/>
      <dgm:t>
        <a:bodyPr/>
        <a:lstStyle/>
        <a:p>
          <a:endParaRPr lang="en-US"/>
        </a:p>
      </dgm:t>
    </dgm:pt>
    <dgm:pt modelId="{0D4EF65C-42BE-44FC-8E8D-99A2FE9FE146}" type="pres">
      <dgm:prSet presAssocID="{24AA21BA-7A19-48B3-9A64-F4AB623E97AE}" presName="rootText" presStyleLbl="node4" presStyleIdx="15" presStyleCnt="17" custScaleX="95982" custScaleY="93197" custLinFactX="-10085" custLinFactNeighborX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E29916E-C2F5-41F6-A22B-26144E563E38}" type="pres">
      <dgm:prSet presAssocID="{24AA21BA-7A19-48B3-9A64-F4AB623E97AE}" presName="rootConnector" presStyleLbl="node4" presStyleIdx="15" presStyleCnt="17"/>
      <dgm:spPr/>
      <dgm:t>
        <a:bodyPr/>
        <a:lstStyle/>
        <a:p>
          <a:endParaRPr lang="en-US"/>
        </a:p>
      </dgm:t>
    </dgm:pt>
    <dgm:pt modelId="{C2F81132-BB3A-4C53-9D41-F09FC08C98B0}" type="pres">
      <dgm:prSet presAssocID="{24AA21BA-7A19-48B3-9A64-F4AB623E97AE}" presName="hierChild4" presStyleCnt="0"/>
      <dgm:spPr/>
      <dgm:t>
        <a:bodyPr/>
        <a:lstStyle/>
        <a:p>
          <a:endParaRPr lang="en-US"/>
        </a:p>
      </dgm:t>
    </dgm:pt>
    <dgm:pt modelId="{2A5D8298-41DF-4B48-A574-F723FB956CF4}" type="pres">
      <dgm:prSet presAssocID="{24AA21BA-7A19-48B3-9A64-F4AB623E97AE}" presName="hierChild5" presStyleCnt="0"/>
      <dgm:spPr/>
      <dgm:t>
        <a:bodyPr/>
        <a:lstStyle/>
        <a:p>
          <a:endParaRPr lang="en-US"/>
        </a:p>
      </dgm:t>
    </dgm:pt>
    <dgm:pt modelId="{CE2BA5E6-CD22-4DA7-9E68-9ABF794E191F}" type="pres">
      <dgm:prSet presAssocID="{AD45B69A-23D2-4204-BCA0-6E1C713CFBD8}" presName="Name37" presStyleLbl="parChTrans1D4" presStyleIdx="16" presStyleCnt="17"/>
      <dgm:spPr/>
      <dgm:t>
        <a:bodyPr/>
        <a:lstStyle/>
        <a:p>
          <a:endParaRPr lang="en-US"/>
        </a:p>
      </dgm:t>
    </dgm:pt>
    <dgm:pt modelId="{7596F346-BEC9-4F1C-8400-99C6AFA736CD}" type="pres">
      <dgm:prSet presAssocID="{51CB0ACC-F440-4A0E-8651-57859216126B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8C64E9AD-5B52-4208-9600-E16E38CF583C}" type="pres">
      <dgm:prSet presAssocID="{51CB0ACC-F440-4A0E-8651-57859216126B}" presName="rootComposite" presStyleCnt="0"/>
      <dgm:spPr/>
      <dgm:t>
        <a:bodyPr/>
        <a:lstStyle/>
        <a:p>
          <a:endParaRPr lang="en-US"/>
        </a:p>
      </dgm:t>
    </dgm:pt>
    <dgm:pt modelId="{5F58827E-7593-4858-A3EC-6DCE29164C3A}" type="pres">
      <dgm:prSet presAssocID="{51CB0ACC-F440-4A0E-8651-57859216126B}" presName="rootText" presStyleLbl="node4" presStyleIdx="16" presStyleCnt="17" custScaleX="98560" custScaleY="109152" custLinFactX="-10085" custLinFactNeighborX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90CC751-1039-47C1-B680-8CCA1BFB8F53}" type="pres">
      <dgm:prSet presAssocID="{51CB0ACC-F440-4A0E-8651-57859216126B}" presName="rootConnector" presStyleLbl="node4" presStyleIdx="16" presStyleCnt="17"/>
      <dgm:spPr/>
      <dgm:t>
        <a:bodyPr/>
        <a:lstStyle/>
        <a:p>
          <a:endParaRPr lang="en-US"/>
        </a:p>
      </dgm:t>
    </dgm:pt>
    <dgm:pt modelId="{385034CA-256A-4AC5-BFCF-C2B822CAA018}" type="pres">
      <dgm:prSet presAssocID="{51CB0ACC-F440-4A0E-8651-57859216126B}" presName="hierChild4" presStyleCnt="0"/>
      <dgm:spPr/>
      <dgm:t>
        <a:bodyPr/>
        <a:lstStyle/>
        <a:p>
          <a:endParaRPr lang="en-US"/>
        </a:p>
      </dgm:t>
    </dgm:pt>
    <dgm:pt modelId="{3852E997-C15C-4796-AE92-58BC30F2B5A5}" type="pres">
      <dgm:prSet presAssocID="{51CB0ACC-F440-4A0E-8651-57859216126B}" presName="hierChild5" presStyleCnt="0"/>
      <dgm:spPr/>
      <dgm:t>
        <a:bodyPr/>
        <a:lstStyle/>
        <a:p>
          <a:endParaRPr lang="en-US"/>
        </a:p>
      </dgm:t>
    </dgm:pt>
    <dgm:pt modelId="{E0952587-2169-4DE1-A7E6-08152584DB0B}" type="pres">
      <dgm:prSet presAssocID="{BF50B32A-BBF4-4214-9D8B-06C27D2B0672}" presName="hierChild5" presStyleCnt="0"/>
      <dgm:spPr/>
      <dgm:t>
        <a:bodyPr/>
        <a:lstStyle/>
        <a:p>
          <a:endParaRPr lang="en-US"/>
        </a:p>
      </dgm:t>
    </dgm:pt>
    <dgm:pt modelId="{D98D4961-2C0D-4D34-9053-79C2C9C5E5BD}" type="pres">
      <dgm:prSet presAssocID="{92CF7EB8-E6F5-4630-A02A-3789372074E8}" presName="hierChild5" presStyleCnt="0"/>
      <dgm:spPr/>
      <dgm:t>
        <a:bodyPr/>
        <a:lstStyle/>
        <a:p>
          <a:endParaRPr lang="en-US"/>
        </a:p>
      </dgm:t>
    </dgm:pt>
    <dgm:pt modelId="{6E435461-91A3-4C61-9CE8-0F0CE7C0A2AD}" type="pres">
      <dgm:prSet presAssocID="{27C21888-A868-4C9A-A3CA-9941D98B5C52}" presName="hierChild5" presStyleCnt="0"/>
      <dgm:spPr/>
      <dgm:t>
        <a:bodyPr/>
        <a:lstStyle/>
        <a:p>
          <a:endParaRPr lang="en-US"/>
        </a:p>
      </dgm:t>
    </dgm:pt>
    <dgm:pt modelId="{FECD1819-F62F-4F63-ABE5-9636F8454E41}" type="pres">
      <dgm:prSet presAssocID="{DDABC1BF-5DB5-45EE-AD68-486DAA11727A}" presName="Name111" presStyleLbl="parChTrans1D3" presStyleIdx="6" presStyleCnt="7"/>
      <dgm:spPr/>
      <dgm:t>
        <a:bodyPr/>
        <a:lstStyle/>
        <a:p>
          <a:endParaRPr lang="en-US"/>
        </a:p>
      </dgm:t>
    </dgm:pt>
    <dgm:pt modelId="{32E34856-25C5-45BF-8110-131026928B15}" type="pres">
      <dgm:prSet presAssocID="{F3EF0932-5178-41CB-A652-68437513B5EA}" presName="hierRoot3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2AE65A3F-F477-458D-89DF-9E360CFA23E6}" type="pres">
      <dgm:prSet presAssocID="{F3EF0932-5178-41CB-A652-68437513B5EA}" presName="rootComposite3" presStyleCnt="0"/>
      <dgm:spPr/>
      <dgm:t>
        <a:bodyPr/>
        <a:lstStyle/>
        <a:p>
          <a:endParaRPr lang="en-US"/>
        </a:p>
      </dgm:t>
    </dgm:pt>
    <dgm:pt modelId="{1448C37E-B632-483D-9D4B-EB274C8C7014}" type="pres">
      <dgm:prSet presAssocID="{F3EF0932-5178-41CB-A652-68437513B5EA}" presName="rootText3" presStyleLbl="asst2" presStyleIdx="0" presStyleCnt="1" custLinFactNeighborY="-3748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124565F-568B-461C-B4AC-E96B63A3B660}" type="pres">
      <dgm:prSet presAssocID="{F3EF0932-5178-41CB-A652-68437513B5EA}" presName="rootConnector3" presStyleLbl="asst2" presStyleIdx="0" presStyleCnt="1"/>
      <dgm:spPr/>
      <dgm:t>
        <a:bodyPr/>
        <a:lstStyle/>
        <a:p>
          <a:endParaRPr lang="en-US"/>
        </a:p>
      </dgm:t>
    </dgm:pt>
    <dgm:pt modelId="{2F99A175-CB83-495B-942E-76F36653D51C}" type="pres">
      <dgm:prSet presAssocID="{F3EF0932-5178-41CB-A652-68437513B5EA}" presName="hierChild6" presStyleCnt="0"/>
      <dgm:spPr/>
      <dgm:t>
        <a:bodyPr/>
        <a:lstStyle/>
        <a:p>
          <a:endParaRPr lang="en-US"/>
        </a:p>
      </dgm:t>
    </dgm:pt>
    <dgm:pt modelId="{989E7DFF-EC44-4349-B6F3-95AC25394491}" type="pres">
      <dgm:prSet presAssocID="{F3EF0932-5178-41CB-A652-68437513B5EA}" presName="hierChild7" presStyleCnt="0"/>
      <dgm:spPr/>
      <dgm:t>
        <a:bodyPr/>
        <a:lstStyle/>
        <a:p>
          <a:endParaRPr lang="en-US"/>
        </a:p>
      </dgm:t>
    </dgm:pt>
    <dgm:pt modelId="{9EBC1B47-D755-4CD5-B924-900FC70795A4}" type="pres">
      <dgm:prSet presAssocID="{720177D1-3487-414D-B72A-FC028D1486A4}" presName="hierChild3" presStyleCnt="0"/>
      <dgm:spPr/>
      <dgm:t>
        <a:bodyPr/>
        <a:lstStyle/>
        <a:p>
          <a:endParaRPr lang="en-US"/>
        </a:p>
      </dgm:t>
    </dgm:pt>
  </dgm:ptLst>
  <dgm:cxnLst>
    <dgm:cxn modelId="{8A99C128-2443-42C9-829E-DE2CE56C8AA6}" type="presOf" srcId="{96A4EEF6-F152-4B66-B387-A52DE6B4B21E}" destId="{9201A43A-8802-48EF-9E51-2BDF3F96FBBE}" srcOrd="1" destOrd="0" presId="urn:microsoft.com/office/officeart/2005/8/layout/orgChart1"/>
    <dgm:cxn modelId="{47008E70-B09F-4029-B87F-819DF564DBE5}" srcId="{BF50B32A-BBF4-4214-9D8B-06C27D2B0672}" destId="{51CB0ACC-F440-4A0E-8651-57859216126B}" srcOrd="2" destOrd="0" parTransId="{AD45B69A-23D2-4204-BCA0-6E1C713CFBD8}" sibTransId="{6AA7138E-78E1-49D8-AB30-20941C9CBFA7}"/>
    <dgm:cxn modelId="{D70B2669-9611-4A2D-941C-1091E054D737}" srcId="{0912534A-D6B7-4F0C-BF69-C31472840D89}" destId="{959CD6B9-2BFF-4796-B6D2-26935E31AA4B}" srcOrd="0" destOrd="0" parTransId="{14188C00-3FCB-4102-AF51-78CEA32FEBBD}" sibTransId="{FF53F876-C35F-4EFD-86ED-1EB77C2BDDBD}"/>
    <dgm:cxn modelId="{8C45D8D7-0E71-456A-84A1-0703CBC6FEEB}" type="presOf" srcId="{92CF7EB8-E6F5-4630-A02A-3789372074E8}" destId="{F7BF0C56-A847-49F6-BBB8-0FED85B23246}" srcOrd="1" destOrd="0" presId="urn:microsoft.com/office/officeart/2005/8/layout/orgChart1"/>
    <dgm:cxn modelId="{7E196D36-0636-4C92-8468-E37E9ABC1310}" type="presOf" srcId="{4EF52E56-DA1B-4510-AD89-6678E9AECF5D}" destId="{9AF2668C-5424-4DDD-816A-417EEEC9825E}" srcOrd="1" destOrd="0" presId="urn:microsoft.com/office/officeart/2005/8/layout/orgChart1"/>
    <dgm:cxn modelId="{CDD09DB3-3904-4297-A5B8-A5F1C8F54C84}" type="presOf" srcId="{750DDBB2-CB4E-461D-B601-39407DA78CB5}" destId="{556245D3-ED87-4145-BF76-5B05425CCB34}" srcOrd="1" destOrd="0" presId="urn:microsoft.com/office/officeart/2005/8/layout/orgChart1"/>
    <dgm:cxn modelId="{E5CD5FAA-780A-41EA-ADB0-20B6DC8B7B4A}" type="presOf" srcId="{DDABC1BF-5DB5-45EE-AD68-486DAA11727A}" destId="{FECD1819-F62F-4F63-ABE5-9636F8454E41}" srcOrd="0" destOrd="0" presId="urn:microsoft.com/office/officeart/2005/8/layout/orgChart1"/>
    <dgm:cxn modelId="{178DBBCA-AC32-4668-B873-A899DACFCC6D}" type="presOf" srcId="{744B9356-501D-4DF3-9DB6-DBDAA0F6A7E3}" destId="{79B67AD5-28E0-4000-98D6-E5AD029EE478}" srcOrd="0" destOrd="0" presId="urn:microsoft.com/office/officeart/2005/8/layout/orgChart1"/>
    <dgm:cxn modelId="{E3577AFD-BEEF-4543-BE80-D1D927E6CBC3}" type="presOf" srcId="{92CF7EB8-E6F5-4630-A02A-3789372074E8}" destId="{BD9F420E-6F17-41B1-B1B4-3B7BB3190680}" srcOrd="0" destOrd="0" presId="urn:microsoft.com/office/officeart/2005/8/layout/orgChart1"/>
    <dgm:cxn modelId="{544C9A06-87C8-464A-B24B-435FAC8DC011}" srcId="{2BE4C62F-550B-425A-9C77-F0F18FEA0DA7}" destId="{4E2D2F4A-15A4-4CF2-9754-6A33E85B8B41}" srcOrd="0" destOrd="0" parTransId="{6DF79854-9DFE-4C8D-BA58-E6CC6F85F202}" sibTransId="{4AA1BE66-0D24-4F75-BC54-5111AAD182FA}"/>
    <dgm:cxn modelId="{00D6C156-C4A8-4FA5-8D9B-D6B621463725}" srcId="{04A66BF9-CA86-4E17-9649-308FAEAA36BD}" destId="{720177D1-3487-414D-B72A-FC028D1486A4}" srcOrd="0" destOrd="0" parTransId="{658B5358-ECA7-4558-9507-69144D0B5342}" sibTransId="{7F478FF4-D56B-456A-B67A-4821A80540AA}"/>
    <dgm:cxn modelId="{91CEE8FE-5CDF-47A7-A5DC-FB5A07C86B9F}" type="presOf" srcId="{720177D1-3487-414D-B72A-FC028D1486A4}" destId="{8C2D0023-EB1D-490B-A369-3292D8BF3B01}" srcOrd="0" destOrd="0" presId="urn:microsoft.com/office/officeart/2005/8/layout/orgChart1"/>
    <dgm:cxn modelId="{9A3272A2-CCF6-40E7-902F-88CDE803B44E}" type="presOf" srcId="{0912534A-D6B7-4F0C-BF69-C31472840D89}" destId="{2A28761E-43F5-40F9-AEE6-EF753E217B5A}" srcOrd="0" destOrd="0" presId="urn:microsoft.com/office/officeart/2005/8/layout/orgChart1"/>
    <dgm:cxn modelId="{E8F94674-33D0-427B-9BE2-1FE690D618C3}" type="presOf" srcId="{4BC8393B-7D98-4B15-9FCF-30789107346E}" destId="{7332AF48-FE13-432D-BAA2-14CE1C1D9E88}" srcOrd="0" destOrd="0" presId="urn:microsoft.com/office/officeart/2005/8/layout/orgChart1"/>
    <dgm:cxn modelId="{2452E21F-40B8-43C7-BA4D-BED0B808C57B}" srcId="{2BE4C62F-550B-425A-9C77-F0F18FEA0DA7}" destId="{06CCE932-646F-4498-8537-8A62896060B4}" srcOrd="1" destOrd="0" parTransId="{744B9356-501D-4DF3-9DB6-DBDAA0F6A7E3}" sibTransId="{B20A3A1D-D69C-4310-B6F7-783B200A3D4B}"/>
    <dgm:cxn modelId="{77FE90E1-0B6F-4545-8326-C9B8AF13A26A}" srcId="{27C21888-A868-4C9A-A3CA-9941D98B5C52}" destId="{872CE7F5-41A9-4D81-B05D-B8ED28C7B962}" srcOrd="5" destOrd="0" parTransId="{B6A5782F-EFCD-4C71-8138-F3441F197E63}" sibTransId="{FA5BCC5F-079B-49B3-91A2-1B9658CBB8C3}"/>
    <dgm:cxn modelId="{8DB19039-B372-4E1A-934F-67F9A6A46AF7}" type="presOf" srcId="{F3EF0932-5178-41CB-A652-68437513B5EA}" destId="{1448C37E-B632-483D-9D4B-EB274C8C7014}" srcOrd="0" destOrd="0" presId="urn:microsoft.com/office/officeart/2005/8/layout/orgChart1"/>
    <dgm:cxn modelId="{D3738111-7ECD-4BB5-80DE-9655E06B5487}" type="presOf" srcId="{CD6DF998-05B4-4645-9989-747BF0714761}" destId="{2678AA23-8DFD-424A-B858-0517909DBF27}" srcOrd="0" destOrd="0" presId="urn:microsoft.com/office/officeart/2005/8/layout/orgChart1"/>
    <dgm:cxn modelId="{C18BFB68-A41F-4485-A712-F09FBF0869D4}" type="presOf" srcId="{24AA21BA-7A19-48B3-9A64-F4AB623E97AE}" destId="{DE29916E-C2F5-41F6-A22B-26144E563E38}" srcOrd="1" destOrd="0" presId="urn:microsoft.com/office/officeart/2005/8/layout/orgChart1"/>
    <dgm:cxn modelId="{C4E5427C-56A4-4AFF-AD78-9CFDC790FC6E}" srcId="{92CF7EB8-E6F5-4630-A02A-3789372074E8}" destId="{0912534A-D6B7-4F0C-BF69-C31472840D89}" srcOrd="1" destOrd="0" parTransId="{37D51ABA-7CD4-400B-A4D1-CC2AA1C5E95A}" sibTransId="{EF46B248-6D07-4635-B914-5FDC611AAE8F}"/>
    <dgm:cxn modelId="{AA6C4E5D-45B7-4A80-9A11-3C66F53C0013}" type="presOf" srcId="{BF50B32A-BBF4-4214-9D8B-06C27D2B0672}" destId="{0849EFA2-FF28-42C7-A5FE-07991D0E0B36}" srcOrd="1" destOrd="0" presId="urn:microsoft.com/office/officeart/2005/8/layout/orgChart1"/>
    <dgm:cxn modelId="{FDFD24AA-2B7B-465C-AFB4-9643547FF6AF}" type="presOf" srcId="{3350F284-5844-4343-8A6D-DF82F4D560D7}" destId="{3BF3D5D6-9EFC-4ED8-9801-A44313776053}" srcOrd="1" destOrd="0" presId="urn:microsoft.com/office/officeart/2005/8/layout/orgChart1"/>
    <dgm:cxn modelId="{600E905C-169C-4328-B4F5-16FE0822F02C}" type="presOf" srcId="{9D0E9A4A-50C8-466F-89CF-38D344B9068E}" destId="{29B9816D-D035-49CC-8783-37D33BD522EB}" srcOrd="0" destOrd="0" presId="urn:microsoft.com/office/officeart/2005/8/layout/orgChart1"/>
    <dgm:cxn modelId="{C26A9B5B-EBCA-461F-9089-1091C4F71179}" srcId="{4BC8393B-7D98-4B15-9FCF-30789107346E}" destId="{B86CAF3B-C633-4840-950B-D12DA8B65B3F}" srcOrd="1" destOrd="0" parTransId="{D295FD73-A543-4EF5-89DF-74C50698D9C6}" sibTransId="{8131C87A-8070-4210-AC3F-B0AF65FDABE3}"/>
    <dgm:cxn modelId="{F36C8634-4F5E-497E-8E37-6C21C7253A9D}" type="presOf" srcId="{B2CD952F-78AF-4D55-9848-0211D22FACC0}" destId="{52C81F02-2594-428F-8B2E-5EE6356645CB}" srcOrd="1" destOrd="0" presId="urn:microsoft.com/office/officeart/2005/8/layout/orgChart1"/>
    <dgm:cxn modelId="{1B2DFC4F-28F7-402D-A5BA-832A2D4460E7}" type="presOf" srcId="{7DB0B9EA-4A81-4390-B462-C6DCAAC3D2E2}" destId="{B953764A-75D3-429C-A3DD-54A54A635CEF}" srcOrd="0" destOrd="0" presId="urn:microsoft.com/office/officeart/2005/8/layout/orgChart1"/>
    <dgm:cxn modelId="{53E74A5D-8539-4946-B9F5-43101A0ECE86}" srcId="{48EF81FC-EB2B-4B33-BB18-72F77FC3B161}" destId="{B2CD952F-78AF-4D55-9848-0211D22FACC0}" srcOrd="1" destOrd="0" parTransId="{18352766-C6BA-4024-A844-BBC860CC2CB3}" sibTransId="{983EE9DE-64B8-43E5-9390-1B2C69FDF627}"/>
    <dgm:cxn modelId="{681D124C-E7B2-4A6B-B7DE-9242C08D6BBD}" type="presOf" srcId="{4BC8393B-7D98-4B15-9FCF-30789107346E}" destId="{F34ABAF4-462D-4DFD-88C1-70339BFE2300}" srcOrd="1" destOrd="0" presId="urn:microsoft.com/office/officeart/2005/8/layout/orgChart1"/>
    <dgm:cxn modelId="{4D97E28D-138E-425D-8AB2-844B684C7303}" srcId="{4BC8393B-7D98-4B15-9FCF-30789107346E}" destId="{6896BF48-2AE6-440A-A018-2A2FBFB2CED4}" srcOrd="0" destOrd="0" parTransId="{19DCEC4E-D6E6-412A-A37E-4B9CB668A10D}" sibTransId="{E9C27E5B-A660-452E-987E-9772922FA2BA}"/>
    <dgm:cxn modelId="{84A2AC9D-F8EF-452D-9F96-1E2D2FB597B6}" srcId="{BF50B32A-BBF4-4214-9D8B-06C27D2B0672}" destId="{ED374F77-6E96-4D46-9665-7D1993832C6F}" srcOrd="0" destOrd="0" parTransId="{26E84002-41D2-46D0-A20F-A3944247E0F1}" sibTransId="{FF7DCDF0-4915-41A3-8BCE-94A9C25C5FA3}"/>
    <dgm:cxn modelId="{B7B6FA3D-CE5A-4178-9097-09DD14241B77}" type="presOf" srcId="{E1B13732-0764-4DD1-A40E-648C55BBEE7F}" destId="{882DA043-B43A-4C15-9EBD-0CBE9B94398C}" srcOrd="0" destOrd="0" presId="urn:microsoft.com/office/officeart/2005/8/layout/orgChart1"/>
    <dgm:cxn modelId="{DB28F8CE-5DE2-49B4-8C53-AF9F55F231D4}" type="presOf" srcId="{6896BF48-2AE6-440A-A018-2A2FBFB2CED4}" destId="{19122674-6CE0-49EB-953D-707B0D75D389}" srcOrd="0" destOrd="0" presId="urn:microsoft.com/office/officeart/2005/8/layout/orgChart1"/>
    <dgm:cxn modelId="{CF877142-4131-4A16-9E3D-03B09657F75B}" type="presOf" srcId="{26E84002-41D2-46D0-A20F-A3944247E0F1}" destId="{77D9DF34-E726-4241-A8FF-0C4EE4350ED6}" srcOrd="0" destOrd="0" presId="urn:microsoft.com/office/officeart/2005/8/layout/orgChart1"/>
    <dgm:cxn modelId="{BC30C023-D85E-4DEA-8896-EEB26109A0E0}" srcId="{27C21888-A868-4C9A-A3CA-9941D98B5C52}" destId="{750DDBB2-CB4E-461D-B601-39407DA78CB5}" srcOrd="2" destOrd="0" parTransId="{74CDD231-7A70-4351-889C-27E7EB6C044B}" sibTransId="{1C5B5031-BA61-4D6D-AD54-889CECE847D6}"/>
    <dgm:cxn modelId="{87C8AB73-89B4-468A-8EED-763E276CBA2A}" type="presOf" srcId="{9B988FC3-EE02-44D9-B530-1CB09DE9AEBA}" destId="{BAC3140F-B79D-44DE-85C2-0AA9FBD78C21}" srcOrd="0" destOrd="0" presId="urn:microsoft.com/office/officeart/2005/8/layout/orgChart1"/>
    <dgm:cxn modelId="{3933B8CB-B8BA-484E-87F8-CFCE5D52F572}" srcId="{48EF81FC-EB2B-4B33-BB18-72F77FC3B161}" destId="{3350F284-5844-4343-8A6D-DF82F4D560D7}" srcOrd="2" destOrd="0" parTransId="{60D55AF4-E8E4-46AF-B66D-136416F6992F}" sibTransId="{82E213B8-94CD-4496-A6CF-DA4068D1A4A7}"/>
    <dgm:cxn modelId="{A23F30BF-E436-438A-914D-5B8ACF670B74}" type="presOf" srcId="{AD45B69A-23D2-4204-BCA0-6E1C713CFBD8}" destId="{CE2BA5E6-CD22-4DA7-9E68-9ABF794E191F}" srcOrd="0" destOrd="0" presId="urn:microsoft.com/office/officeart/2005/8/layout/orgChart1"/>
    <dgm:cxn modelId="{647BE933-62B7-4866-B5D5-D226038D3C03}" type="presOf" srcId="{F3EF0932-5178-41CB-A652-68437513B5EA}" destId="{9124565F-568B-461C-B4AC-E96B63A3B660}" srcOrd="1" destOrd="0" presId="urn:microsoft.com/office/officeart/2005/8/layout/orgChart1"/>
    <dgm:cxn modelId="{12B53E25-1ED7-431B-B438-9A1A437D5A2A}" type="presOf" srcId="{24AA21BA-7A19-48B3-9A64-F4AB623E97AE}" destId="{0D4EF65C-42BE-44FC-8E8D-99A2FE9FE146}" srcOrd="0" destOrd="0" presId="urn:microsoft.com/office/officeart/2005/8/layout/orgChart1"/>
    <dgm:cxn modelId="{CC37B563-AE08-44A3-B1A5-55BA54BB2770}" srcId="{27C21888-A868-4C9A-A3CA-9941D98B5C52}" destId="{2BE4C62F-550B-425A-9C77-F0F18FEA0DA7}" srcOrd="1" destOrd="0" parTransId="{15A18DBF-85ED-4FAE-8470-0D10F05FAE04}" sibTransId="{CAC622DA-B0F4-423C-8741-69D4B0F40370}"/>
    <dgm:cxn modelId="{ACD6AEDA-682D-46F9-AEE0-417D3FAC8E67}" type="presOf" srcId="{DF3CA069-A842-4980-A2AE-2B9BE7023E8C}" destId="{0F505529-52F4-4752-9D01-4363F476E67D}" srcOrd="0" destOrd="0" presId="urn:microsoft.com/office/officeart/2005/8/layout/orgChart1"/>
    <dgm:cxn modelId="{97BE0427-ED5A-4CA4-8ED8-D9A4C40DA333}" type="presOf" srcId="{14188C00-3FCB-4102-AF51-78CEA32FEBBD}" destId="{1ED8C217-5166-4C61-9EBE-2814BBBDD7E0}" srcOrd="0" destOrd="0" presId="urn:microsoft.com/office/officeart/2005/8/layout/orgChart1"/>
    <dgm:cxn modelId="{00C373A1-8B8F-4423-B966-3892177953C1}" srcId="{27C21888-A868-4C9A-A3CA-9941D98B5C52}" destId="{48EF81FC-EB2B-4B33-BB18-72F77FC3B161}" srcOrd="4" destOrd="0" parTransId="{DF3CA069-A842-4980-A2AE-2B9BE7023E8C}" sibTransId="{D20A2736-2BAD-4261-B8F1-E50CA042EA5A}"/>
    <dgm:cxn modelId="{12407A17-3F09-43D4-93CF-A285F777B156}" type="presOf" srcId="{B86CAF3B-C633-4840-950B-D12DA8B65B3F}" destId="{FB7CF48E-875E-49DF-B2BF-03009E1ECDEF}" srcOrd="0" destOrd="0" presId="urn:microsoft.com/office/officeart/2005/8/layout/orgChart1"/>
    <dgm:cxn modelId="{01981544-7BD4-4600-BD49-4EE1AB5D4B49}" type="presOf" srcId="{6896BF48-2AE6-440A-A018-2A2FBFB2CED4}" destId="{9F963D38-51F6-4E4B-9368-651895C22ED8}" srcOrd="1" destOrd="0" presId="urn:microsoft.com/office/officeart/2005/8/layout/orgChart1"/>
    <dgm:cxn modelId="{3B4537E0-A6C5-4F5B-9CDF-8AA1BBE43562}" type="presOf" srcId="{27C21888-A868-4C9A-A3CA-9941D98B5C52}" destId="{E4EAC9A1-B94A-48FF-ABE6-FCC81A54C275}" srcOrd="1" destOrd="0" presId="urn:microsoft.com/office/officeart/2005/8/layout/orgChart1"/>
    <dgm:cxn modelId="{45A0EE0D-FB92-476E-B4A5-B67C8DA9D1B1}" type="presOf" srcId="{B6A5782F-EFCD-4C71-8138-F3441F197E63}" destId="{AED60FD0-D1FB-4CAB-AAA7-889C98C531D1}" srcOrd="0" destOrd="0" presId="urn:microsoft.com/office/officeart/2005/8/layout/orgChart1"/>
    <dgm:cxn modelId="{99D68F5B-BA74-4D5A-9012-EA1DCF3AC5FF}" type="presOf" srcId="{04A66BF9-CA86-4E17-9649-308FAEAA36BD}" destId="{13C76432-17F1-45CA-9B97-CA52C2E0854F}" srcOrd="0" destOrd="0" presId="urn:microsoft.com/office/officeart/2005/8/layout/orgChart1"/>
    <dgm:cxn modelId="{86FF1EED-4365-4207-8EB5-CD3F43D2FA92}" srcId="{27C21888-A868-4C9A-A3CA-9941D98B5C52}" destId="{F3EF0932-5178-41CB-A652-68437513B5EA}" srcOrd="0" destOrd="0" parTransId="{DDABC1BF-5DB5-45EE-AD68-486DAA11727A}" sibTransId="{36701796-A055-44BB-9777-928833B7DCF8}"/>
    <dgm:cxn modelId="{86B30514-5BD8-4F2A-A0B1-F24A1B43E8F6}" srcId="{48EF81FC-EB2B-4B33-BB18-72F77FC3B161}" destId="{F611EF56-E635-46BD-ABB9-096F4DFD8383}" srcOrd="0" destOrd="0" parTransId="{CD6DF998-05B4-4645-9989-747BF0714761}" sibTransId="{62A4F76C-DE22-44A1-919D-A2747343B00A}"/>
    <dgm:cxn modelId="{6A1B9CA8-25AF-4517-A462-0591D9628A60}" srcId="{27C21888-A868-4C9A-A3CA-9941D98B5C52}" destId="{4BC8393B-7D98-4B15-9FCF-30789107346E}" srcOrd="3" destOrd="0" parTransId="{8E53444C-694B-49F6-81F6-49C3EB3A8E11}" sibTransId="{970B2892-5538-4112-A839-649096EBAB5F}"/>
    <dgm:cxn modelId="{8FB34D3C-4B67-4C03-A9B9-D6E96ABCDABE}" type="presOf" srcId="{750DDBB2-CB4E-461D-B601-39407DA78CB5}" destId="{1ABA90C5-EB9C-4E19-96D2-A74AAD0D86E9}" srcOrd="0" destOrd="0" presId="urn:microsoft.com/office/officeart/2005/8/layout/orgChart1"/>
    <dgm:cxn modelId="{F523677A-A38F-4E95-BA8F-6FFB88174C71}" type="presOf" srcId="{E1B13732-0764-4DD1-A40E-648C55BBEE7F}" destId="{F2DAF775-3B2B-48AE-9AAD-5F9B8EB9148B}" srcOrd="1" destOrd="0" presId="urn:microsoft.com/office/officeart/2005/8/layout/orgChart1"/>
    <dgm:cxn modelId="{92B3C43C-4F5B-40B5-B2CD-7DE712B7875D}" type="presOf" srcId="{F611EF56-E635-46BD-ABB9-096F4DFD8383}" destId="{CBEFB070-DADB-4FCC-81E7-C1991BCB7B26}" srcOrd="0" destOrd="0" presId="urn:microsoft.com/office/officeart/2005/8/layout/orgChart1"/>
    <dgm:cxn modelId="{36850106-457B-4676-9D0F-5E8EB52C0EEA}" type="presOf" srcId="{4E2D2F4A-15A4-4CF2-9754-6A33E85B8B41}" destId="{27D6EA52-F4BA-4963-B664-F6084EE0423B}" srcOrd="0" destOrd="0" presId="urn:microsoft.com/office/officeart/2005/8/layout/orgChart1"/>
    <dgm:cxn modelId="{3058831F-F439-4DAD-9BC1-1F27CB2FE201}" type="presOf" srcId="{8E53444C-694B-49F6-81F6-49C3EB3A8E11}" destId="{C22E7A51-6511-4A84-AC99-50A03F091B11}" srcOrd="0" destOrd="0" presId="urn:microsoft.com/office/officeart/2005/8/layout/orgChart1"/>
    <dgm:cxn modelId="{1A4724EE-CC1B-47BC-8615-6749F8B3D054}" type="presOf" srcId="{74CDD231-7A70-4351-889C-27E7EB6C044B}" destId="{02EE7996-5E6B-4B93-AFD8-0D537B0BD448}" srcOrd="0" destOrd="0" presId="urn:microsoft.com/office/officeart/2005/8/layout/orgChart1"/>
    <dgm:cxn modelId="{80607241-E835-48A6-92CD-D0A0CDF6DC83}" srcId="{27C21888-A868-4C9A-A3CA-9941D98B5C52}" destId="{92CF7EB8-E6F5-4630-A02A-3789372074E8}" srcOrd="6" destOrd="0" parTransId="{9D0E9A4A-50C8-466F-89CF-38D344B9068E}" sibTransId="{5335FF32-89CE-445F-BEC3-3184184ED091}"/>
    <dgm:cxn modelId="{8EB8035C-B76D-4346-B3F0-119FEA062FEF}" type="presOf" srcId="{872CE7F5-41A9-4D81-B05D-B8ED28C7B962}" destId="{6B5B6E77-DE63-416B-BE01-E0E7FC11DF83}" srcOrd="0" destOrd="0" presId="urn:microsoft.com/office/officeart/2005/8/layout/orgChart1"/>
    <dgm:cxn modelId="{0242A343-BBCA-4EF7-8A7D-F123655D6030}" type="presOf" srcId="{CA43E13A-377E-4C84-AD89-FA645E2FD022}" destId="{114286DE-843F-4900-9BF1-82E86F740ACD}" srcOrd="0" destOrd="0" presId="urn:microsoft.com/office/officeart/2005/8/layout/orgChart1"/>
    <dgm:cxn modelId="{4728D63B-6A76-4871-966A-2D15B6817EFB}" type="presOf" srcId="{B86CAF3B-C633-4840-950B-D12DA8B65B3F}" destId="{FE479DDE-62D0-4CFD-8726-CB2F6CBE4FAA}" srcOrd="1" destOrd="0" presId="urn:microsoft.com/office/officeart/2005/8/layout/orgChart1"/>
    <dgm:cxn modelId="{2C35DFB6-77D1-4D0C-A89C-173E39B30781}" type="presOf" srcId="{06CCE932-646F-4498-8537-8A62896060B4}" destId="{19C881A5-F012-4B71-B5B7-99C5EAD63157}" srcOrd="0" destOrd="0" presId="urn:microsoft.com/office/officeart/2005/8/layout/orgChart1"/>
    <dgm:cxn modelId="{FF54F4E9-B527-4A64-BF4B-A11AEB248012}" type="presOf" srcId="{15A18DBF-85ED-4FAE-8470-0D10F05FAE04}" destId="{D01A5D82-5E5E-49F6-A5C8-0D85EDD2DA1F}" srcOrd="0" destOrd="0" presId="urn:microsoft.com/office/officeart/2005/8/layout/orgChart1"/>
    <dgm:cxn modelId="{887F528D-C652-40C1-AB4E-CE4090F63472}" srcId="{92CF7EB8-E6F5-4630-A02A-3789372074E8}" destId="{96A4EEF6-F152-4B66-B387-A52DE6B4B21E}" srcOrd="0" destOrd="0" parTransId="{CCED3A18-A65C-45AC-AE9C-678B65E767A1}" sibTransId="{CC19BE75-824D-47ED-AAE7-12254EA0F35C}"/>
    <dgm:cxn modelId="{2C0518E7-A208-43BF-AE59-0534226F7B9F}" type="presOf" srcId="{37D51ABA-7CD4-400B-A4D1-CC2AA1C5E95A}" destId="{9A1A99B9-4065-4A31-BD5C-1A3BDE1338F2}" srcOrd="0" destOrd="0" presId="urn:microsoft.com/office/officeart/2005/8/layout/orgChart1"/>
    <dgm:cxn modelId="{F66A27FC-0791-4DBE-82BC-B9138D6ED979}" type="presOf" srcId="{4EF52E56-DA1B-4510-AD89-6678E9AECF5D}" destId="{6579E80B-4935-4FA3-8AD8-FE6510F4D921}" srcOrd="0" destOrd="0" presId="urn:microsoft.com/office/officeart/2005/8/layout/orgChart1"/>
    <dgm:cxn modelId="{9039B305-E35E-4C4D-9240-6A46110435ED}" srcId="{750DDBB2-CB4E-461D-B601-39407DA78CB5}" destId="{4EF52E56-DA1B-4510-AD89-6678E9AECF5D}" srcOrd="0" destOrd="0" parTransId="{9B988FC3-EE02-44D9-B530-1CB09DE9AEBA}" sibTransId="{88C8330B-C0A5-4ECE-B093-3EAD9D89CD67}"/>
    <dgm:cxn modelId="{6EEBAC64-7808-4DD8-9503-CA35E08D8FDA}" type="presOf" srcId="{ED374F77-6E96-4D46-9665-7D1993832C6F}" destId="{B866319F-CD69-4B63-86F5-2A2B9938305F}" srcOrd="0" destOrd="0" presId="urn:microsoft.com/office/officeart/2005/8/layout/orgChart1"/>
    <dgm:cxn modelId="{A4BFE7DB-D904-4B27-A86A-0EF591E178E8}" srcId="{92CF7EB8-E6F5-4630-A02A-3789372074E8}" destId="{BF50B32A-BBF4-4214-9D8B-06C27D2B0672}" srcOrd="3" destOrd="0" parTransId="{7DB0B9EA-4A81-4390-B462-C6DCAAC3D2E2}" sibTransId="{1BC285EA-0CDE-48C5-9313-171CA62DB3D9}"/>
    <dgm:cxn modelId="{75044A3D-E605-46CB-B8B2-5BA133DEC5FA}" srcId="{92CF7EB8-E6F5-4630-A02A-3789372074E8}" destId="{EDDF37F5-3BFE-42A7-9C2E-99D477DE350B}" srcOrd="2" destOrd="0" parTransId="{CA43E13A-377E-4C84-AD89-FA645E2FD022}" sibTransId="{38F4EB08-FEC9-48D8-BC87-C3E051F96C1E}"/>
    <dgm:cxn modelId="{CA50D2DA-91CC-4AE7-88C2-AF6128E59ABF}" type="presOf" srcId="{51CB0ACC-F440-4A0E-8651-57859216126B}" destId="{5F58827E-7593-4858-A3EC-6DCE29164C3A}" srcOrd="0" destOrd="0" presId="urn:microsoft.com/office/officeart/2005/8/layout/orgChart1"/>
    <dgm:cxn modelId="{CA2D61F8-8F73-49B9-898E-81BEEAE1CAE3}" type="presOf" srcId="{ED374F77-6E96-4D46-9665-7D1993832C6F}" destId="{E7501CD7-999D-4744-BA13-D712BD000C11}" srcOrd="1" destOrd="0" presId="urn:microsoft.com/office/officeart/2005/8/layout/orgChart1"/>
    <dgm:cxn modelId="{3518BF2E-0B7E-4002-AF41-A4C09C9FFF8B}" type="presOf" srcId="{3350F284-5844-4343-8A6D-DF82F4D560D7}" destId="{4C2746B3-5579-4510-AB0A-679B6A9144D8}" srcOrd="0" destOrd="0" presId="urn:microsoft.com/office/officeart/2005/8/layout/orgChart1"/>
    <dgm:cxn modelId="{CF057428-D34A-4A0A-8E48-AB2FAD7F21F8}" type="presOf" srcId="{06CCE932-646F-4498-8537-8A62896060B4}" destId="{4FC188D0-4CB0-4488-BD64-3FEF6FD011F7}" srcOrd="1" destOrd="0" presId="urn:microsoft.com/office/officeart/2005/8/layout/orgChart1"/>
    <dgm:cxn modelId="{C487081E-5CC4-48A1-B640-11F7881E7DF8}" type="presOf" srcId="{0912534A-D6B7-4F0C-BF69-C31472840D89}" destId="{979FE844-FF61-4C9E-8116-190ACCD46485}" srcOrd="1" destOrd="0" presId="urn:microsoft.com/office/officeart/2005/8/layout/orgChart1"/>
    <dgm:cxn modelId="{23853ACB-A493-418E-A534-E30A9671D050}" type="presOf" srcId="{96A4EEF6-F152-4B66-B387-A52DE6B4B21E}" destId="{B22FC74B-A9CF-49EC-8F55-551DA62CAAEF}" srcOrd="0" destOrd="0" presId="urn:microsoft.com/office/officeart/2005/8/layout/orgChart1"/>
    <dgm:cxn modelId="{5247A2FD-1E99-4326-A85D-5AE5E3DE183C}" type="presOf" srcId="{27C21888-A868-4C9A-A3CA-9941D98B5C52}" destId="{D2408EBC-C628-4F89-8FA5-2B1785C6ECCA}" srcOrd="0" destOrd="0" presId="urn:microsoft.com/office/officeart/2005/8/layout/orgChart1"/>
    <dgm:cxn modelId="{20401F70-DC34-427B-A105-458317DB4846}" type="presOf" srcId="{8649C191-4EC4-43E3-ACC5-7DC446426200}" destId="{98257AF5-F97C-44CC-9B51-058EA7BDC900}" srcOrd="0" destOrd="0" presId="urn:microsoft.com/office/officeart/2005/8/layout/orgChart1"/>
    <dgm:cxn modelId="{E6916357-7E81-49A6-A1CB-C03263C779C4}" type="presOf" srcId="{48EF81FC-EB2B-4B33-BB18-72F77FC3B161}" destId="{1F9F8F33-5286-4A52-9B97-76091EC63DFA}" srcOrd="1" destOrd="0" presId="urn:microsoft.com/office/officeart/2005/8/layout/orgChart1"/>
    <dgm:cxn modelId="{1E353AC4-AD4A-4C00-BC35-B28B389F5002}" type="presOf" srcId="{2BE4C62F-550B-425A-9C77-F0F18FEA0DA7}" destId="{E832A368-4189-4098-92A5-FBD42A5D3A0D}" srcOrd="0" destOrd="0" presId="urn:microsoft.com/office/officeart/2005/8/layout/orgChart1"/>
    <dgm:cxn modelId="{B6705206-D543-4D62-955E-30B5ACA9B231}" type="presOf" srcId="{6DF79854-9DFE-4C8D-BA58-E6CC6F85F202}" destId="{C1488186-A380-4263-9F0A-8624A3A1BB49}" srcOrd="0" destOrd="0" presId="urn:microsoft.com/office/officeart/2005/8/layout/orgChart1"/>
    <dgm:cxn modelId="{B6B81668-EA34-4DB7-9BA7-7451D95649D7}" type="presOf" srcId="{2BE4C62F-550B-425A-9C77-F0F18FEA0DA7}" destId="{727F298B-587E-49BC-89B2-AE2AF0E5B9AC}" srcOrd="1" destOrd="0" presId="urn:microsoft.com/office/officeart/2005/8/layout/orgChart1"/>
    <dgm:cxn modelId="{9BE127B4-9DDE-42F2-A47B-8C2B0C941B16}" type="presOf" srcId="{18352766-C6BA-4024-A844-BBC860CC2CB3}" destId="{4F17CD88-BB52-43CD-AEA2-A1ED52900859}" srcOrd="0" destOrd="0" presId="urn:microsoft.com/office/officeart/2005/8/layout/orgChart1"/>
    <dgm:cxn modelId="{D7C5A400-301B-4B0F-9802-79C1F2C43966}" type="presOf" srcId="{720177D1-3487-414D-B72A-FC028D1486A4}" destId="{A4FE3F45-DC81-464A-8569-BC0333CD775B}" srcOrd="1" destOrd="0" presId="urn:microsoft.com/office/officeart/2005/8/layout/orgChart1"/>
    <dgm:cxn modelId="{8CDD59E6-153E-43EF-B71A-B90561C8F23B}" type="presOf" srcId="{872CE7F5-41A9-4D81-B05D-B8ED28C7B962}" destId="{70A6873A-8C44-4BD5-AA9E-F93CEE7D3688}" srcOrd="1" destOrd="0" presId="urn:microsoft.com/office/officeart/2005/8/layout/orgChart1"/>
    <dgm:cxn modelId="{CD2B8590-58F7-41F3-AA77-A5B1595AE573}" type="presOf" srcId="{EDDF37F5-3BFE-42A7-9C2E-99D477DE350B}" destId="{CB1EA190-C765-4C6D-9A78-906B3DD8BD79}" srcOrd="1" destOrd="0" presId="urn:microsoft.com/office/officeart/2005/8/layout/orgChart1"/>
    <dgm:cxn modelId="{49FF3FED-5947-4300-A259-828F80C37951}" type="presOf" srcId="{48EF81FC-EB2B-4B33-BB18-72F77FC3B161}" destId="{52930C79-0A82-438C-A941-5B160A756929}" srcOrd="0" destOrd="0" presId="urn:microsoft.com/office/officeart/2005/8/layout/orgChart1"/>
    <dgm:cxn modelId="{CB98EBB7-10E5-44A4-99C9-FC092CB661D9}" type="presOf" srcId="{19DCEC4E-D6E6-412A-A37E-4B9CB668A10D}" destId="{530B8F18-0F42-4344-BA42-166D3AEC09F3}" srcOrd="0" destOrd="0" presId="urn:microsoft.com/office/officeart/2005/8/layout/orgChart1"/>
    <dgm:cxn modelId="{C2CCDE8C-60DC-4031-A3C9-4CD131C4349B}" type="presOf" srcId="{EDDF37F5-3BFE-42A7-9C2E-99D477DE350B}" destId="{E020CDFA-A9A3-4287-8900-0F7D04DD7974}" srcOrd="0" destOrd="0" presId="urn:microsoft.com/office/officeart/2005/8/layout/orgChart1"/>
    <dgm:cxn modelId="{D6CDF859-DD67-4D94-B3A8-73F12F5B930B}" type="presOf" srcId="{815622B7-C0CC-4633-8CE2-22803D5AE49B}" destId="{C58FA004-E9CA-45FB-84B7-75C122482224}" srcOrd="0" destOrd="0" presId="urn:microsoft.com/office/officeart/2005/8/layout/orgChart1"/>
    <dgm:cxn modelId="{B3938006-85B4-40CB-9FDC-0B1E6912F34D}" type="presOf" srcId="{CCED3A18-A65C-45AC-AE9C-678B65E767A1}" destId="{E2EE5501-BE96-4AA7-8297-84A11D4C1E7F}" srcOrd="0" destOrd="0" presId="urn:microsoft.com/office/officeart/2005/8/layout/orgChart1"/>
    <dgm:cxn modelId="{CA19CB37-3E0C-4990-9D4A-935ABD752261}" type="presOf" srcId="{60D55AF4-E8E4-46AF-B66D-136416F6992F}" destId="{81B4F2D9-7B14-4336-A18C-72212947B8B0}" srcOrd="0" destOrd="0" presId="urn:microsoft.com/office/officeart/2005/8/layout/orgChart1"/>
    <dgm:cxn modelId="{8D56B8F4-21C8-4018-B4B5-D72BC53D70EC}" type="presOf" srcId="{BF50B32A-BBF4-4214-9D8B-06C27D2B0672}" destId="{44F5EA2C-CD7C-4112-B584-5109E7E639B4}" srcOrd="0" destOrd="0" presId="urn:microsoft.com/office/officeart/2005/8/layout/orgChart1"/>
    <dgm:cxn modelId="{D4196EB7-BD2D-4080-A504-A65F013BA866}" type="presOf" srcId="{4E2D2F4A-15A4-4CF2-9754-6A33E85B8B41}" destId="{D60412BD-F319-4F9E-BDD6-BE1BCBBC73F3}" srcOrd="1" destOrd="0" presId="urn:microsoft.com/office/officeart/2005/8/layout/orgChart1"/>
    <dgm:cxn modelId="{7DD314A3-EF12-4403-93B3-4D47CE0FEE1C}" type="presOf" srcId="{D295FD73-A543-4EF5-89DF-74C50698D9C6}" destId="{5C01800C-1642-4597-875F-CAE368F4A6BA}" srcOrd="0" destOrd="0" presId="urn:microsoft.com/office/officeart/2005/8/layout/orgChart1"/>
    <dgm:cxn modelId="{797CE615-6A66-425F-BFD6-C0C924915EAF}" type="presOf" srcId="{959CD6B9-2BFF-4796-B6D2-26935E31AA4B}" destId="{F5450E38-D917-4D28-8D9C-26609CA4F749}" srcOrd="1" destOrd="0" presId="urn:microsoft.com/office/officeart/2005/8/layout/orgChart1"/>
    <dgm:cxn modelId="{9A530C66-D45A-43FB-B2C1-27CC26862807}" type="presOf" srcId="{959CD6B9-2BFF-4796-B6D2-26935E31AA4B}" destId="{8B700282-FCED-4D7E-99EB-3961F3D7E8E3}" srcOrd="0" destOrd="0" presId="urn:microsoft.com/office/officeart/2005/8/layout/orgChart1"/>
    <dgm:cxn modelId="{95715F03-C422-4EBA-9B8A-86EF922D1E67}" type="presOf" srcId="{ACD81E51-199A-4BDA-AB69-E58F1C9F74C0}" destId="{BAAC787B-56D4-4CC9-AA66-ABE2586AF5D1}" srcOrd="0" destOrd="0" presId="urn:microsoft.com/office/officeart/2005/8/layout/orgChart1"/>
    <dgm:cxn modelId="{013280D8-295D-4367-8BC9-89BB5728A60F}" srcId="{720177D1-3487-414D-B72A-FC028D1486A4}" destId="{27C21888-A868-4C9A-A3CA-9941D98B5C52}" srcOrd="0" destOrd="0" parTransId="{815622B7-C0CC-4633-8CE2-22803D5AE49B}" sibTransId="{01E8C45B-3AF9-4343-88A9-449B8DBED64D}"/>
    <dgm:cxn modelId="{ED18B9AE-C2FE-4C5D-B65C-7B09375C356B}" type="presOf" srcId="{F611EF56-E635-46BD-ABB9-096F4DFD8383}" destId="{7F3E731A-DB28-40B8-9B67-36200EF20CAE}" srcOrd="1" destOrd="0" presId="urn:microsoft.com/office/officeart/2005/8/layout/orgChart1"/>
    <dgm:cxn modelId="{A91D8B18-C03D-4FD3-9EA1-25B343A64AAB}" srcId="{BF50B32A-BBF4-4214-9D8B-06C27D2B0672}" destId="{24AA21BA-7A19-48B3-9A64-F4AB623E97AE}" srcOrd="1" destOrd="0" parTransId="{ACD81E51-199A-4BDA-AB69-E58F1C9F74C0}" sibTransId="{70CCFA37-7DF0-4154-AD99-3BF4EDDB2885}"/>
    <dgm:cxn modelId="{61092F23-DF82-4890-B2C5-FB519FB25D64}" srcId="{750DDBB2-CB4E-461D-B601-39407DA78CB5}" destId="{E1B13732-0764-4DD1-A40E-648C55BBEE7F}" srcOrd="1" destOrd="0" parTransId="{8649C191-4EC4-43E3-ACC5-7DC446426200}" sibTransId="{E75DD9A1-8E72-41BD-AEA6-F59CDC2E1C3A}"/>
    <dgm:cxn modelId="{A8292E64-7328-4398-8B99-0B0907BEEEC8}" type="presOf" srcId="{B2CD952F-78AF-4D55-9848-0211D22FACC0}" destId="{7BCB1FE4-E9E8-4DA2-9242-B616D51CB74E}" srcOrd="0" destOrd="0" presId="urn:microsoft.com/office/officeart/2005/8/layout/orgChart1"/>
    <dgm:cxn modelId="{D4B33026-9B6E-4988-B43D-AE55044010F0}" type="presOf" srcId="{51CB0ACC-F440-4A0E-8651-57859216126B}" destId="{A90CC751-1039-47C1-B680-8CCA1BFB8F53}" srcOrd="1" destOrd="0" presId="urn:microsoft.com/office/officeart/2005/8/layout/orgChart1"/>
    <dgm:cxn modelId="{9001D453-AC7B-4A2F-8FC2-FECD05EB3555}" type="presParOf" srcId="{13C76432-17F1-45CA-9B97-CA52C2E0854F}" destId="{ED634BE3-358B-4F1C-AE77-BCBA839F5DFB}" srcOrd="0" destOrd="0" presId="urn:microsoft.com/office/officeart/2005/8/layout/orgChart1"/>
    <dgm:cxn modelId="{5B88DA9F-F5D9-49D3-85F3-D9D03D7EEAEE}" type="presParOf" srcId="{ED634BE3-358B-4F1C-AE77-BCBA839F5DFB}" destId="{C49895C4-BA9D-4AC0-A3CA-68241128F8C9}" srcOrd="0" destOrd="0" presId="urn:microsoft.com/office/officeart/2005/8/layout/orgChart1"/>
    <dgm:cxn modelId="{48DAC433-FCA7-4ECD-BC83-850059D8BB00}" type="presParOf" srcId="{C49895C4-BA9D-4AC0-A3CA-68241128F8C9}" destId="{8C2D0023-EB1D-490B-A369-3292D8BF3B01}" srcOrd="0" destOrd="0" presId="urn:microsoft.com/office/officeart/2005/8/layout/orgChart1"/>
    <dgm:cxn modelId="{B332074A-D71A-45AA-AB5C-B4FAE0C9198E}" type="presParOf" srcId="{C49895C4-BA9D-4AC0-A3CA-68241128F8C9}" destId="{A4FE3F45-DC81-464A-8569-BC0333CD775B}" srcOrd="1" destOrd="0" presId="urn:microsoft.com/office/officeart/2005/8/layout/orgChart1"/>
    <dgm:cxn modelId="{956D03E9-7424-460D-A2C6-2A1DF3E77C7B}" type="presParOf" srcId="{ED634BE3-358B-4F1C-AE77-BCBA839F5DFB}" destId="{8E4F88A0-D0BF-4B69-99E4-62530CBA22AA}" srcOrd="1" destOrd="0" presId="urn:microsoft.com/office/officeart/2005/8/layout/orgChart1"/>
    <dgm:cxn modelId="{25857797-2FE8-482A-BAF9-D33BA0A2FDE4}" type="presParOf" srcId="{8E4F88A0-D0BF-4B69-99E4-62530CBA22AA}" destId="{C58FA004-E9CA-45FB-84B7-75C122482224}" srcOrd="0" destOrd="0" presId="urn:microsoft.com/office/officeart/2005/8/layout/orgChart1"/>
    <dgm:cxn modelId="{311EB5F7-1F59-4AE0-B071-76B6E44431B3}" type="presParOf" srcId="{8E4F88A0-D0BF-4B69-99E4-62530CBA22AA}" destId="{D7BDE066-E0AF-4439-A3AC-28167CA764DE}" srcOrd="1" destOrd="0" presId="urn:microsoft.com/office/officeart/2005/8/layout/orgChart1"/>
    <dgm:cxn modelId="{2CC6A5AB-07D2-4A29-B110-003161935D9F}" type="presParOf" srcId="{D7BDE066-E0AF-4439-A3AC-28167CA764DE}" destId="{1FD0E0ED-561C-4C0D-8592-3F7550B8FC12}" srcOrd="0" destOrd="0" presId="urn:microsoft.com/office/officeart/2005/8/layout/orgChart1"/>
    <dgm:cxn modelId="{96A1B5BB-7123-4657-90FB-AB71965CC9E7}" type="presParOf" srcId="{1FD0E0ED-561C-4C0D-8592-3F7550B8FC12}" destId="{D2408EBC-C628-4F89-8FA5-2B1785C6ECCA}" srcOrd="0" destOrd="0" presId="urn:microsoft.com/office/officeart/2005/8/layout/orgChart1"/>
    <dgm:cxn modelId="{36EDE186-56F6-461D-A037-C2297A80D872}" type="presParOf" srcId="{1FD0E0ED-561C-4C0D-8592-3F7550B8FC12}" destId="{E4EAC9A1-B94A-48FF-ABE6-FCC81A54C275}" srcOrd="1" destOrd="0" presId="urn:microsoft.com/office/officeart/2005/8/layout/orgChart1"/>
    <dgm:cxn modelId="{24754AEE-D88B-41D9-A507-FB13B1F81708}" type="presParOf" srcId="{D7BDE066-E0AF-4439-A3AC-28167CA764DE}" destId="{DBCAEF90-0910-4C44-9C54-0B870D62ECDF}" srcOrd="1" destOrd="0" presId="urn:microsoft.com/office/officeart/2005/8/layout/orgChart1"/>
    <dgm:cxn modelId="{4283056E-C374-4036-A53C-B7326D56D02F}" type="presParOf" srcId="{DBCAEF90-0910-4C44-9C54-0B870D62ECDF}" destId="{D01A5D82-5E5E-49F6-A5C8-0D85EDD2DA1F}" srcOrd="0" destOrd="0" presId="urn:microsoft.com/office/officeart/2005/8/layout/orgChart1"/>
    <dgm:cxn modelId="{0D8E7797-B662-44FA-9908-7D058A7B25E2}" type="presParOf" srcId="{DBCAEF90-0910-4C44-9C54-0B870D62ECDF}" destId="{521564E9-95E8-4542-8FDE-E6BAE55E8546}" srcOrd="1" destOrd="0" presId="urn:microsoft.com/office/officeart/2005/8/layout/orgChart1"/>
    <dgm:cxn modelId="{4CAA55C4-5C67-483B-9F8B-31D4813A5D26}" type="presParOf" srcId="{521564E9-95E8-4542-8FDE-E6BAE55E8546}" destId="{38F96F55-145A-4E1C-A4A9-FA9F70640A7C}" srcOrd="0" destOrd="0" presId="urn:microsoft.com/office/officeart/2005/8/layout/orgChart1"/>
    <dgm:cxn modelId="{D9BBDACA-5623-4664-B9EA-7E86B6D37C4B}" type="presParOf" srcId="{38F96F55-145A-4E1C-A4A9-FA9F70640A7C}" destId="{E832A368-4189-4098-92A5-FBD42A5D3A0D}" srcOrd="0" destOrd="0" presId="urn:microsoft.com/office/officeart/2005/8/layout/orgChart1"/>
    <dgm:cxn modelId="{FE4D1EBD-6095-4BD0-97D6-87E139405647}" type="presParOf" srcId="{38F96F55-145A-4E1C-A4A9-FA9F70640A7C}" destId="{727F298B-587E-49BC-89B2-AE2AF0E5B9AC}" srcOrd="1" destOrd="0" presId="urn:microsoft.com/office/officeart/2005/8/layout/orgChart1"/>
    <dgm:cxn modelId="{0413BB9B-2586-45A6-9907-5D62CAC50B37}" type="presParOf" srcId="{521564E9-95E8-4542-8FDE-E6BAE55E8546}" destId="{9D651A00-62EE-42E7-B02C-2DEC584F981C}" srcOrd="1" destOrd="0" presId="urn:microsoft.com/office/officeart/2005/8/layout/orgChart1"/>
    <dgm:cxn modelId="{DDF1CD5D-C930-44BF-9D42-2369D73809D3}" type="presParOf" srcId="{9D651A00-62EE-42E7-B02C-2DEC584F981C}" destId="{C1488186-A380-4263-9F0A-8624A3A1BB49}" srcOrd="0" destOrd="0" presId="urn:microsoft.com/office/officeart/2005/8/layout/orgChart1"/>
    <dgm:cxn modelId="{017B2C8B-C66B-491E-8901-3B092B0B4B61}" type="presParOf" srcId="{9D651A00-62EE-42E7-B02C-2DEC584F981C}" destId="{6E8BFBB3-5660-485D-8CF6-4DF8817FE07C}" srcOrd="1" destOrd="0" presId="urn:microsoft.com/office/officeart/2005/8/layout/orgChart1"/>
    <dgm:cxn modelId="{23227CD0-9D78-4941-AF77-793516A550B5}" type="presParOf" srcId="{6E8BFBB3-5660-485D-8CF6-4DF8817FE07C}" destId="{D4241201-4930-4D34-92CA-38BC45365E68}" srcOrd="0" destOrd="0" presId="urn:microsoft.com/office/officeart/2005/8/layout/orgChart1"/>
    <dgm:cxn modelId="{E0735F7F-23E2-44E6-8F4E-BDD69E5E2F59}" type="presParOf" srcId="{D4241201-4930-4D34-92CA-38BC45365E68}" destId="{27D6EA52-F4BA-4963-B664-F6084EE0423B}" srcOrd="0" destOrd="0" presId="urn:microsoft.com/office/officeart/2005/8/layout/orgChart1"/>
    <dgm:cxn modelId="{FA6885B2-E2EC-4897-8F50-02754FF021AA}" type="presParOf" srcId="{D4241201-4930-4D34-92CA-38BC45365E68}" destId="{D60412BD-F319-4F9E-BDD6-BE1BCBBC73F3}" srcOrd="1" destOrd="0" presId="urn:microsoft.com/office/officeart/2005/8/layout/orgChart1"/>
    <dgm:cxn modelId="{73EF7FD9-3848-4757-B286-2D18F0A75B38}" type="presParOf" srcId="{6E8BFBB3-5660-485D-8CF6-4DF8817FE07C}" destId="{B4888BFC-BC5B-4FA3-B723-2ED99E03E7B8}" srcOrd="1" destOrd="0" presId="urn:microsoft.com/office/officeart/2005/8/layout/orgChart1"/>
    <dgm:cxn modelId="{E189864B-95B1-4DCC-B6A0-D84A2564E231}" type="presParOf" srcId="{6E8BFBB3-5660-485D-8CF6-4DF8817FE07C}" destId="{977FB283-556F-4067-8D25-DD938B4E7F41}" srcOrd="2" destOrd="0" presId="urn:microsoft.com/office/officeart/2005/8/layout/orgChart1"/>
    <dgm:cxn modelId="{6E6A9559-14B5-4A4B-B236-B438C106609A}" type="presParOf" srcId="{9D651A00-62EE-42E7-B02C-2DEC584F981C}" destId="{79B67AD5-28E0-4000-98D6-E5AD029EE478}" srcOrd="2" destOrd="0" presId="urn:microsoft.com/office/officeart/2005/8/layout/orgChart1"/>
    <dgm:cxn modelId="{C7824370-E9A5-42F0-8EB6-15BCEBDB5F0A}" type="presParOf" srcId="{9D651A00-62EE-42E7-B02C-2DEC584F981C}" destId="{F533EE74-3D46-4B46-865C-68C11AC5EDE0}" srcOrd="3" destOrd="0" presId="urn:microsoft.com/office/officeart/2005/8/layout/orgChart1"/>
    <dgm:cxn modelId="{61EABDDF-A23A-4AFB-B9A7-76BC5D997567}" type="presParOf" srcId="{F533EE74-3D46-4B46-865C-68C11AC5EDE0}" destId="{53131058-EF47-4E5B-A57B-1BAAA74B6209}" srcOrd="0" destOrd="0" presId="urn:microsoft.com/office/officeart/2005/8/layout/orgChart1"/>
    <dgm:cxn modelId="{94701AAF-3C78-4C0C-ADF4-DC66857A10E0}" type="presParOf" srcId="{53131058-EF47-4E5B-A57B-1BAAA74B6209}" destId="{19C881A5-F012-4B71-B5B7-99C5EAD63157}" srcOrd="0" destOrd="0" presId="urn:microsoft.com/office/officeart/2005/8/layout/orgChart1"/>
    <dgm:cxn modelId="{8FC3EADE-5DBA-435F-841D-D8648F323766}" type="presParOf" srcId="{53131058-EF47-4E5B-A57B-1BAAA74B6209}" destId="{4FC188D0-4CB0-4488-BD64-3FEF6FD011F7}" srcOrd="1" destOrd="0" presId="urn:microsoft.com/office/officeart/2005/8/layout/orgChart1"/>
    <dgm:cxn modelId="{1509A258-0DDA-44F7-B55D-485B77A371D8}" type="presParOf" srcId="{F533EE74-3D46-4B46-865C-68C11AC5EDE0}" destId="{E137DE1E-67A8-4D7E-B4E6-A22418B39A4B}" srcOrd="1" destOrd="0" presId="urn:microsoft.com/office/officeart/2005/8/layout/orgChart1"/>
    <dgm:cxn modelId="{F84C2C4B-76A6-43C0-B74F-B78BA6AFB2C6}" type="presParOf" srcId="{F533EE74-3D46-4B46-865C-68C11AC5EDE0}" destId="{9A9224FC-CC6A-4742-BF94-F494B3393BC0}" srcOrd="2" destOrd="0" presId="urn:microsoft.com/office/officeart/2005/8/layout/orgChart1"/>
    <dgm:cxn modelId="{85F2A4EC-4F8D-43E7-9307-A34A5174EAA5}" type="presParOf" srcId="{521564E9-95E8-4542-8FDE-E6BAE55E8546}" destId="{161319D6-D8AB-48A3-B45A-751E3EE2B979}" srcOrd="2" destOrd="0" presId="urn:microsoft.com/office/officeart/2005/8/layout/orgChart1"/>
    <dgm:cxn modelId="{0FD06E3D-088B-4AD1-BDD1-B23218A8E5D6}" type="presParOf" srcId="{DBCAEF90-0910-4C44-9C54-0B870D62ECDF}" destId="{02EE7996-5E6B-4B93-AFD8-0D537B0BD448}" srcOrd="2" destOrd="0" presId="urn:microsoft.com/office/officeart/2005/8/layout/orgChart1"/>
    <dgm:cxn modelId="{609D0529-1DF4-49C1-A75B-447C3BE8B97F}" type="presParOf" srcId="{DBCAEF90-0910-4C44-9C54-0B870D62ECDF}" destId="{B8CC23F5-D139-4C55-96AA-3827321708A5}" srcOrd="3" destOrd="0" presId="urn:microsoft.com/office/officeart/2005/8/layout/orgChart1"/>
    <dgm:cxn modelId="{3C54E054-CC4A-40DE-AEDB-C9F3C5964E6D}" type="presParOf" srcId="{B8CC23F5-D139-4C55-96AA-3827321708A5}" destId="{D813713A-8C56-47FA-BBD0-0CDA11B51B53}" srcOrd="0" destOrd="0" presId="urn:microsoft.com/office/officeart/2005/8/layout/orgChart1"/>
    <dgm:cxn modelId="{6F31449E-D46E-48D0-9628-D2D8ECA77625}" type="presParOf" srcId="{D813713A-8C56-47FA-BBD0-0CDA11B51B53}" destId="{1ABA90C5-EB9C-4E19-96D2-A74AAD0D86E9}" srcOrd="0" destOrd="0" presId="urn:microsoft.com/office/officeart/2005/8/layout/orgChart1"/>
    <dgm:cxn modelId="{3129BDF9-D822-456F-B718-B09E26629449}" type="presParOf" srcId="{D813713A-8C56-47FA-BBD0-0CDA11B51B53}" destId="{556245D3-ED87-4145-BF76-5B05425CCB34}" srcOrd="1" destOrd="0" presId="urn:microsoft.com/office/officeart/2005/8/layout/orgChart1"/>
    <dgm:cxn modelId="{2EA77F33-59D4-4AFE-9644-5F1F65BD28AF}" type="presParOf" srcId="{B8CC23F5-D139-4C55-96AA-3827321708A5}" destId="{CC839EC0-1548-4EE1-89E7-E24C46B5272B}" srcOrd="1" destOrd="0" presId="urn:microsoft.com/office/officeart/2005/8/layout/orgChart1"/>
    <dgm:cxn modelId="{617CE823-00C7-4F61-A119-473FE434105F}" type="presParOf" srcId="{CC839EC0-1548-4EE1-89E7-E24C46B5272B}" destId="{BAC3140F-B79D-44DE-85C2-0AA9FBD78C21}" srcOrd="0" destOrd="0" presId="urn:microsoft.com/office/officeart/2005/8/layout/orgChart1"/>
    <dgm:cxn modelId="{4F058588-B82B-40A1-A79F-4593FCB2E055}" type="presParOf" srcId="{CC839EC0-1548-4EE1-89E7-E24C46B5272B}" destId="{E90F9F4E-C466-41CC-8181-46F0C29DD037}" srcOrd="1" destOrd="0" presId="urn:microsoft.com/office/officeart/2005/8/layout/orgChart1"/>
    <dgm:cxn modelId="{3B1CA074-549B-4AA2-BF0F-7664D78E93AD}" type="presParOf" srcId="{E90F9F4E-C466-41CC-8181-46F0C29DD037}" destId="{F69EA0B0-294D-46F8-8A4E-79EF546E991B}" srcOrd="0" destOrd="0" presId="urn:microsoft.com/office/officeart/2005/8/layout/orgChart1"/>
    <dgm:cxn modelId="{A2A543EC-DAA4-474E-8FC4-275B29A8FBE8}" type="presParOf" srcId="{F69EA0B0-294D-46F8-8A4E-79EF546E991B}" destId="{6579E80B-4935-4FA3-8AD8-FE6510F4D921}" srcOrd="0" destOrd="0" presId="urn:microsoft.com/office/officeart/2005/8/layout/orgChart1"/>
    <dgm:cxn modelId="{1AD250F9-96A3-4C88-801B-4CD346ECCB1A}" type="presParOf" srcId="{F69EA0B0-294D-46F8-8A4E-79EF546E991B}" destId="{9AF2668C-5424-4DDD-816A-417EEEC9825E}" srcOrd="1" destOrd="0" presId="urn:microsoft.com/office/officeart/2005/8/layout/orgChart1"/>
    <dgm:cxn modelId="{5FCC64C4-9BCE-4CE2-BDC3-6F5CE2A7064E}" type="presParOf" srcId="{E90F9F4E-C466-41CC-8181-46F0C29DD037}" destId="{152AC938-BAA5-4141-8391-635FDBF45A2E}" srcOrd="1" destOrd="0" presId="urn:microsoft.com/office/officeart/2005/8/layout/orgChart1"/>
    <dgm:cxn modelId="{C93BFB3D-FF69-4647-852D-AE0293F95762}" type="presParOf" srcId="{E90F9F4E-C466-41CC-8181-46F0C29DD037}" destId="{83C725F2-4CB9-4A52-9D95-3238FD52D223}" srcOrd="2" destOrd="0" presId="urn:microsoft.com/office/officeart/2005/8/layout/orgChart1"/>
    <dgm:cxn modelId="{A8B8FB44-695A-4994-800C-CD15FB1FC031}" type="presParOf" srcId="{CC839EC0-1548-4EE1-89E7-E24C46B5272B}" destId="{98257AF5-F97C-44CC-9B51-058EA7BDC900}" srcOrd="2" destOrd="0" presId="urn:microsoft.com/office/officeart/2005/8/layout/orgChart1"/>
    <dgm:cxn modelId="{7675F274-9F08-48CF-A1F7-297A082CB0BE}" type="presParOf" srcId="{CC839EC0-1548-4EE1-89E7-E24C46B5272B}" destId="{AA86B412-243B-4391-BD50-6915E8361E27}" srcOrd="3" destOrd="0" presId="urn:microsoft.com/office/officeart/2005/8/layout/orgChart1"/>
    <dgm:cxn modelId="{D6F3B36B-E217-410E-9FBC-797E70503FB7}" type="presParOf" srcId="{AA86B412-243B-4391-BD50-6915E8361E27}" destId="{D27F19B5-2490-41D4-A507-67D7BD8A381E}" srcOrd="0" destOrd="0" presId="urn:microsoft.com/office/officeart/2005/8/layout/orgChart1"/>
    <dgm:cxn modelId="{4F8696A4-6A63-4A3F-8782-48D11F827218}" type="presParOf" srcId="{D27F19B5-2490-41D4-A507-67D7BD8A381E}" destId="{882DA043-B43A-4C15-9EBD-0CBE9B94398C}" srcOrd="0" destOrd="0" presId="urn:microsoft.com/office/officeart/2005/8/layout/orgChart1"/>
    <dgm:cxn modelId="{389CDB73-7DAF-4807-9533-E6C4F52AF17B}" type="presParOf" srcId="{D27F19B5-2490-41D4-A507-67D7BD8A381E}" destId="{F2DAF775-3B2B-48AE-9AAD-5F9B8EB9148B}" srcOrd="1" destOrd="0" presId="urn:microsoft.com/office/officeart/2005/8/layout/orgChart1"/>
    <dgm:cxn modelId="{CA34E7AE-0C55-45A2-A7BA-9C2B73399AD3}" type="presParOf" srcId="{AA86B412-243B-4391-BD50-6915E8361E27}" destId="{152209AE-2F72-4282-BE2C-8EA8D627DCEF}" srcOrd="1" destOrd="0" presId="urn:microsoft.com/office/officeart/2005/8/layout/orgChart1"/>
    <dgm:cxn modelId="{12C52315-0A38-4389-A314-1A516B3FD1B9}" type="presParOf" srcId="{AA86B412-243B-4391-BD50-6915E8361E27}" destId="{5489E931-06FF-48BA-97B3-00294AE2E208}" srcOrd="2" destOrd="0" presId="urn:microsoft.com/office/officeart/2005/8/layout/orgChart1"/>
    <dgm:cxn modelId="{93C60CA7-0EB1-4C84-8730-5A6CCB8FCF25}" type="presParOf" srcId="{B8CC23F5-D139-4C55-96AA-3827321708A5}" destId="{CF805D26-44B9-4FC2-B7E5-2B0BB0E44F1D}" srcOrd="2" destOrd="0" presId="urn:microsoft.com/office/officeart/2005/8/layout/orgChart1"/>
    <dgm:cxn modelId="{A3277083-FCEE-4873-AFFB-EA58299A6D46}" type="presParOf" srcId="{DBCAEF90-0910-4C44-9C54-0B870D62ECDF}" destId="{C22E7A51-6511-4A84-AC99-50A03F091B11}" srcOrd="4" destOrd="0" presId="urn:microsoft.com/office/officeart/2005/8/layout/orgChart1"/>
    <dgm:cxn modelId="{A2E9DEA0-835A-4905-BABF-98C69D80DD88}" type="presParOf" srcId="{DBCAEF90-0910-4C44-9C54-0B870D62ECDF}" destId="{19B6856B-317C-4B98-8B78-8E398B5B458A}" srcOrd="5" destOrd="0" presId="urn:microsoft.com/office/officeart/2005/8/layout/orgChart1"/>
    <dgm:cxn modelId="{701034F0-AA3F-4851-B7AB-9137E5850957}" type="presParOf" srcId="{19B6856B-317C-4B98-8B78-8E398B5B458A}" destId="{74C9CFBB-27AD-4B05-8757-35DC1164F75B}" srcOrd="0" destOrd="0" presId="urn:microsoft.com/office/officeart/2005/8/layout/orgChart1"/>
    <dgm:cxn modelId="{18E5FB7E-72AF-4889-AC43-62C56C302E30}" type="presParOf" srcId="{74C9CFBB-27AD-4B05-8757-35DC1164F75B}" destId="{7332AF48-FE13-432D-BAA2-14CE1C1D9E88}" srcOrd="0" destOrd="0" presId="urn:microsoft.com/office/officeart/2005/8/layout/orgChart1"/>
    <dgm:cxn modelId="{D602FD3C-9269-47F5-804D-DFFE1D599E55}" type="presParOf" srcId="{74C9CFBB-27AD-4B05-8757-35DC1164F75B}" destId="{F34ABAF4-462D-4DFD-88C1-70339BFE2300}" srcOrd="1" destOrd="0" presId="urn:microsoft.com/office/officeart/2005/8/layout/orgChart1"/>
    <dgm:cxn modelId="{5CA706FC-4470-4B25-A541-764730B0432E}" type="presParOf" srcId="{19B6856B-317C-4B98-8B78-8E398B5B458A}" destId="{BA1DBF46-06B8-4B53-BE82-490C406207F5}" srcOrd="1" destOrd="0" presId="urn:microsoft.com/office/officeart/2005/8/layout/orgChart1"/>
    <dgm:cxn modelId="{48A56BA6-FA8E-4F9A-A718-C1A91E683DB5}" type="presParOf" srcId="{BA1DBF46-06B8-4B53-BE82-490C406207F5}" destId="{530B8F18-0F42-4344-BA42-166D3AEC09F3}" srcOrd="0" destOrd="0" presId="urn:microsoft.com/office/officeart/2005/8/layout/orgChart1"/>
    <dgm:cxn modelId="{7C5B2AB4-DB5B-467B-A287-3B6CB77F5855}" type="presParOf" srcId="{BA1DBF46-06B8-4B53-BE82-490C406207F5}" destId="{18A731F6-9FBC-44D9-8B8F-0F6E2AC88C94}" srcOrd="1" destOrd="0" presId="urn:microsoft.com/office/officeart/2005/8/layout/orgChart1"/>
    <dgm:cxn modelId="{4880E5AA-A6B5-4B9E-9C9A-B1A4274A3295}" type="presParOf" srcId="{18A731F6-9FBC-44D9-8B8F-0F6E2AC88C94}" destId="{4A51C73A-1B4D-41FD-81F9-3D85A2FCA680}" srcOrd="0" destOrd="0" presId="urn:microsoft.com/office/officeart/2005/8/layout/orgChart1"/>
    <dgm:cxn modelId="{F08EDB7A-C8C3-4B95-B53F-7DB6DB61343C}" type="presParOf" srcId="{4A51C73A-1B4D-41FD-81F9-3D85A2FCA680}" destId="{19122674-6CE0-49EB-953D-707B0D75D389}" srcOrd="0" destOrd="0" presId="urn:microsoft.com/office/officeart/2005/8/layout/orgChart1"/>
    <dgm:cxn modelId="{A1233B13-7A76-4D07-9109-C3C671306285}" type="presParOf" srcId="{4A51C73A-1B4D-41FD-81F9-3D85A2FCA680}" destId="{9F963D38-51F6-4E4B-9368-651895C22ED8}" srcOrd="1" destOrd="0" presId="urn:microsoft.com/office/officeart/2005/8/layout/orgChart1"/>
    <dgm:cxn modelId="{85CBF895-90BD-4DE0-8708-A3FB2E508D1C}" type="presParOf" srcId="{18A731F6-9FBC-44D9-8B8F-0F6E2AC88C94}" destId="{86E9A804-939E-4911-83D1-13B91F5D4B37}" srcOrd="1" destOrd="0" presId="urn:microsoft.com/office/officeart/2005/8/layout/orgChart1"/>
    <dgm:cxn modelId="{C68813F5-BB63-4E32-B371-B0DA69C87FB8}" type="presParOf" srcId="{18A731F6-9FBC-44D9-8B8F-0F6E2AC88C94}" destId="{4A49C9FA-7597-46C8-A331-B6DCAB849784}" srcOrd="2" destOrd="0" presId="urn:microsoft.com/office/officeart/2005/8/layout/orgChart1"/>
    <dgm:cxn modelId="{2E71A92D-C5AE-408C-8EF6-30830C291AE3}" type="presParOf" srcId="{BA1DBF46-06B8-4B53-BE82-490C406207F5}" destId="{5C01800C-1642-4597-875F-CAE368F4A6BA}" srcOrd="2" destOrd="0" presId="urn:microsoft.com/office/officeart/2005/8/layout/orgChart1"/>
    <dgm:cxn modelId="{7B437280-1271-4356-9C15-0051B642F476}" type="presParOf" srcId="{BA1DBF46-06B8-4B53-BE82-490C406207F5}" destId="{1353A090-E21C-4FFC-9C36-9B13949EF72F}" srcOrd="3" destOrd="0" presId="urn:microsoft.com/office/officeart/2005/8/layout/orgChart1"/>
    <dgm:cxn modelId="{17E57AD4-DB46-4E0B-8028-30F51BF485B5}" type="presParOf" srcId="{1353A090-E21C-4FFC-9C36-9B13949EF72F}" destId="{B655B9F1-5709-4191-A908-0D56C8FF471B}" srcOrd="0" destOrd="0" presId="urn:microsoft.com/office/officeart/2005/8/layout/orgChart1"/>
    <dgm:cxn modelId="{C430FDAB-6522-4EA5-A4A8-BAF5CE18FFBB}" type="presParOf" srcId="{B655B9F1-5709-4191-A908-0D56C8FF471B}" destId="{FB7CF48E-875E-49DF-B2BF-03009E1ECDEF}" srcOrd="0" destOrd="0" presId="urn:microsoft.com/office/officeart/2005/8/layout/orgChart1"/>
    <dgm:cxn modelId="{FE5F0F66-C28D-4553-9868-56C43B6D2C8E}" type="presParOf" srcId="{B655B9F1-5709-4191-A908-0D56C8FF471B}" destId="{FE479DDE-62D0-4CFD-8726-CB2F6CBE4FAA}" srcOrd="1" destOrd="0" presId="urn:microsoft.com/office/officeart/2005/8/layout/orgChart1"/>
    <dgm:cxn modelId="{13545D45-69B5-4755-A438-685542F721D4}" type="presParOf" srcId="{1353A090-E21C-4FFC-9C36-9B13949EF72F}" destId="{F625F7C8-A645-4D1E-974B-725C7997387D}" srcOrd="1" destOrd="0" presId="urn:microsoft.com/office/officeart/2005/8/layout/orgChart1"/>
    <dgm:cxn modelId="{986ED371-1BED-4F81-A382-B832E1BB5B85}" type="presParOf" srcId="{1353A090-E21C-4FFC-9C36-9B13949EF72F}" destId="{2D181E2D-4AD4-4B8B-8A40-56817031F1D9}" srcOrd="2" destOrd="0" presId="urn:microsoft.com/office/officeart/2005/8/layout/orgChart1"/>
    <dgm:cxn modelId="{DACB0B7A-9E53-4733-A285-6D30A440FD8D}" type="presParOf" srcId="{19B6856B-317C-4B98-8B78-8E398B5B458A}" destId="{5831C06D-9A4D-4766-9B04-2BACEFCBBF3B}" srcOrd="2" destOrd="0" presId="urn:microsoft.com/office/officeart/2005/8/layout/orgChart1"/>
    <dgm:cxn modelId="{41B661DD-0A0A-4C26-B630-0A7ACA47CDCC}" type="presParOf" srcId="{DBCAEF90-0910-4C44-9C54-0B870D62ECDF}" destId="{0F505529-52F4-4752-9D01-4363F476E67D}" srcOrd="6" destOrd="0" presId="urn:microsoft.com/office/officeart/2005/8/layout/orgChart1"/>
    <dgm:cxn modelId="{7ECC7D31-6AD7-423B-8BD1-298DCE48D378}" type="presParOf" srcId="{DBCAEF90-0910-4C44-9C54-0B870D62ECDF}" destId="{A7186C10-24BD-41B2-A041-B99870C610DC}" srcOrd="7" destOrd="0" presId="urn:microsoft.com/office/officeart/2005/8/layout/orgChart1"/>
    <dgm:cxn modelId="{4A0EDBD3-300C-413C-8B81-992B89182E93}" type="presParOf" srcId="{A7186C10-24BD-41B2-A041-B99870C610DC}" destId="{03499B51-974A-43FE-9270-4593F776E26B}" srcOrd="0" destOrd="0" presId="urn:microsoft.com/office/officeart/2005/8/layout/orgChart1"/>
    <dgm:cxn modelId="{5C63BF99-5684-4CF0-B1AA-0D41FEDB74EC}" type="presParOf" srcId="{03499B51-974A-43FE-9270-4593F776E26B}" destId="{52930C79-0A82-438C-A941-5B160A756929}" srcOrd="0" destOrd="0" presId="urn:microsoft.com/office/officeart/2005/8/layout/orgChart1"/>
    <dgm:cxn modelId="{65545762-D4C2-49D2-A705-897DBED45AD4}" type="presParOf" srcId="{03499B51-974A-43FE-9270-4593F776E26B}" destId="{1F9F8F33-5286-4A52-9B97-76091EC63DFA}" srcOrd="1" destOrd="0" presId="urn:microsoft.com/office/officeart/2005/8/layout/orgChart1"/>
    <dgm:cxn modelId="{B70E78FD-BF61-4A4C-AC92-3226ABAF0800}" type="presParOf" srcId="{A7186C10-24BD-41B2-A041-B99870C610DC}" destId="{95E08EAC-F5FF-4D7F-A32A-B0E3212E995A}" srcOrd="1" destOrd="0" presId="urn:microsoft.com/office/officeart/2005/8/layout/orgChart1"/>
    <dgm:cxn modelId="{3E95A2EF-2636-4CC1-B2AD-EB3651D0006D}" type="presParOf" srcId="{95E08EAC-F5FF-4D7F-A32A-B0E3212E995A}" destId="{2678AA23-8DFD-424A-B858-0517909DBF27}" srcOrd="0" destOrd="0" presId="urn:microsoft.com/office/officeart/2005/8/layout/orgChart1"/>
    <dgm:cxn modelId="{F0DC9B4C-D9AF-422C-B5CA-E608059515B7}" type="presParOf" srcId="{95E08EAC-F5FF-4D7F-A32A-B0E3212E995A}" destId="{883AD65E-A16F-494C-9A82-2210582A85CF}" srcOrd="1" destOrd="0" presId="urn:microsoft.com/office/officeart/2005/8/layout/orgChart1"/>
    <dgm:cxn modelId="{9506957E-4FC4-4CEB-9407-ED23A1902DAE}" type="presParOf" srcId="{883AD65E-A16F-494C-9A82-2210582A85CF}" destId="{1B8D8DCF-C668-4E69-ABCA-375439019AAD}" srcOrd="0" destOrd="0" presId="urn:microsoft.com/office/officeart/2005/8/layout/orgChart1"/>
    <dgm:cxn modelId="{10E39AF4-D893-48E7-95C1-B0FC30F71D1A}" type="presParOf" srcId="{1B8D8DCF-C668-4E69-ABCA-375439019AAD}" destId="{CBEFB070-DADB-4FCC-81E7-C1991BCB7B26}" srcOrd="0" destOrd="0" presId="urn:microsoft.com/office/officeart/2005/8/layout/orgChart1"/>
    <dgm:cxn modelId="{AF46AA42-B2E9-4BB2-8E6D-3AEAA2DBC238}" type="presParOf" srcId="{1B8D8DCF-C668-4E69-ABCA-375439019AAD}" destId="{7F3E731A-DB28-40B8-9B67-36200EF20CAE}" srcOrd="1" destOrd="0" presId="urn:microsoft.com/office/officeart/2005/8/layout/orgChart1"/>
    <dgm:cxn modelId="{CDD50473-7AA4-4BE7-A626-7DFE291A2718}" type="presParOf" srcId="{883AD65E-A16F-494C-9A82-2210582A85CF}" destId="{4F3609B9-EEEE-41E3-92F1-B445019D1CF2}" srcOrd="1" destOrd="0" presId="urn:microsoft.com/office/officeart/2005/8/layout/orgChart1"/>
    <dgm:cxn modelId="{011890B7-142F-463C-842C-708989B42DA6}" type="presParOf" srcId="{883AD65E-A16F-494C-9A82-2210582A85CF}" destId="{9431EAA0-5D50-4C6E-9F10-56964B78F73D}" srcOrd="2" destOrd="0" presId="urn:microsoft.com/office/officeart/2005/8/layout/orgChart1"/>
    <dgm:cxn modelId="{83C409AA-4BEE-4368-8AD9-087BABB1D4C5}" type="presParOf" srcId="{95E08EAC-F5FF-4D7F-A32A-B0E3212E995A}" destId="{4F17CD88-BB52-43CD-AEA2-A1ED52900859}" srcOrd="2" destOrd="0" presId="urn:microsoft.com/office/officeart/2005/8/layout/orgChart1"/>
    <dgm:cxn modelId="{B6A02E81-7CE7-4721-B382-CF4E59D8F729}" type="presParOf" srcId="{95E08EAC-F5FF-4D7F-A32A-B0E3212E995A}" destId="{77D408DD-08CE-4038-9FAE-5CF19BDF51AF}" srcOrd="3" destOrd="0" presId="urn:microsoft.com/office/officeart/2005/8/layout/orgChart1"/>
    <dgm:cxn modelId="{D39164EE-FEB8-41BB-AE04-5811B2D7BBC4}" type="presParOf" srcId="{77D408DD-08CE-4038-9FAE-5CF19BDF51AF}" destId="{1735F80F-1D32-484A-9B70-78AB9020E06C}" srcOrd="0" destOrd="0" presId="urn:microsoft.com/office/officeart/2005/8/layout/orgChart1"/>
    <dgm:cxn modelId="{235336E1-4775-423F-83BD-10CDFCBA8CF8}" type="presParOf" srcId="{1735F80F-1D32-484A-9B70-78AB9020E06C}" destId="{7BCB1FE4-E9E8-4DA2-9242-B616D51CB74E}" srcOrd="0" destOrd="0" presId="urn:microsoft.com/office/officeart/2005/8/layout/orgChart1"/>
    <dgm:cxn modelId="{3A59252C-6D59-4BA7-8757-E31D9266526D}" type="presParOf" srcId="{1735F80F-1D32-484A-9B70-78AB9020E06C}" destId="{52C81F02-2594-428F-8B2E-5EE6356645CB}" srcOrd="1" destOrd="0" presId="urn:microsoft.com/office/officeart/2005/8/layout/orgChart1"/>
    <dgm:cxn modelId="{AE59B9CF-D180-4939-93C1-BF3A404E9EDF}" type="presParOf" srcId="{77D408DD-08CE-4038-9FAE-5CF19BDF51AF}" destId="{7F0F75CA-CCF9-4976-9D94-84D0F7D3E3BD}" srcOrd="1" destOrd="0" presId="urn:microsoft.com/office/officeart/2005/8/layout/orgChart1"/>
    <dgm:cxn modelId="{AD4835DF-564D-419F-9D7B-026C25215257}" type="presParOf" srcId="{77D408DD-08CE-4038-9FAE-5CF19BDF51AF}" destId="{61440162-00CD-491A-AD07-5978FDA0E4DD}" srcOrd="2" destOrd="0" presId="urn:microsoft.com/office/officeart/2005/8/layout/orgChart1"/>
    <dgm:cxn modelId="{64EAD95A-573D-4F58-92B6-D294EB5577A8}" type="presParOf" srcId="{95E08EAC-F5FF-4D7F-A32A-B0E3212E995A}" destId="{81B4F2D9-7B14-4336-A18C-72212947B8B0}" srcOrd="4" destOrd="0" presId="urn:microsoft.com/office/officeart/2005/8/layout/orgChart1"/>
    <dgm:cxn modelId="{DDA7E647-2F85-4CFC-9BF6-B932EFD5EF68}" type="presParOf" srcId="{95E08EAC-F5FF-4D7F-A32A-B0E3212E995A}" destId="{053DC8EE-997F-47D6-9647-662E283C74B7}" srcOrd="5" destOrd="0" presId="urn:microsoft.com/office/officeart/2005/8/layout/orgChart1"/>
    <dgm:cxn modelId="{F8C819B3-2691-4B14-AA75-2CA6F389B137}" type="presParOf" srcId="{053DC8EE-997F-47D6-9647-662E283C74B7}" destId="{EA47DF35-19E1-4574-8295-344B379BE2AA}" srcOrd="0" destOrd="0" presId="urn:microsoft.com/office/officeart/2005/8/layout/orgChart1"/>
    <dgm:cxn modelId="{51B0317A-D951-4C49-9917-B3E137B4EA0F}" type="presParOf" srcId="{EA47DF35-19E1-4574-8295-344B379BE2AA}" destId="{4C2746B3-5579-4510-AB0A-679B6A9144D8}" srcOrd="0" destOrd="0" presId="urn:microsoft.com/office/officeart/2005/8/layout/orgChart1"/>
    <dgm:cxn modelId="{89DB7BFD-686E-4614-97D0-E2D83983C035}" type="presParOf" srcId="{EA47DF35-19E1-4574-8295-344B379BE2AA}" destId="{3BF3D5D6-9EFC-4ED8-9801-A44313776053}" srcOrd="1" destOrd="0" presId="urn:microsoft.com/office/officeart/2005/8/layout/orgChart1"/>
    <dgm:cxn modelId="{CB119D44-3B8E-49D9-A04A-13CA7B4DBDB9}" type="presParOf" srcId="{053DC8EE-997F-47D6-9647-662E283C74B7}" destId="{AB333215-019C-4EC7-BA27-6ED40B9B0EEE}" srcOrd="1" destOrd="0" presId="urn:microsoft.com/office/officeart/2005/8/layout/orgChart1"/>
    <dgm:cxn modelId="{46864EE3-7261-4CA8-BE68-5A12D2852A81}" type="presParOf" srcId="{053DC8EE-997F-47D6-9647-662E283C74B7}" destId="{1CBE4724-95DF-4AD9-B74D-9B4A7FA4B533}" srcOrd="2" destOrd="0" presId="urn:microsoft.com/office/officeart/2005/8/layout/orgChart1"/>
    <dgm:cxn modelId="{B43FCF86-DEBD-4172-863B-46740D5E3AC0}" type="presParOf" srcId="{A7186C10-24BD-41B2-A041-B99870C610DC}" destId="{C52B0F8F-87B1-4D39-AFCE-AF8AD48C13EA}" srcOrd="2" destOrd="0" presId="urn:microsoft.com/office/officeart/2005/8/layout/orgChart1"/>
    <dgm:cxn modelId="{8DB165F3-F0B4-4FB3-A26E-2E94AD9A8CEE}" type="presParOf" srcId="{DBCAEF90-0910-4C44-9C54-0B870D62ECDF}" destId="{AED60FD0-D1FB-4CAB-AAA7-889C98C531D1}" srcOrd="8" destOrd="0" presId="urn:microsoft.com/office/officeart/2005/8/layout/orgChart1"/>
    <dgm:cxn modelId="{3F0EF392-C572-498F-89CB-3CD3A106E6B8}" type="presParOf" srcId="{DBCAEF90-0910-4C44-9C54-0B870D62ECDF}" destId="{43757E58-83BB-44A1-BE28-2F8CAC349C73}" srcOrd="9" destOrd="0" presId="urn:microsoft.com/office/officeart/2005/8/layout/orgChart1"/>
    <dgm:cxn modelId="{E3919E8B-7B77-4E20-AFA5-993E58B0C30F}" type="presParOf" srcId="{43757E58-83BB-44A1-BE28-2F8CAC349C73}" destId="{C85698B0-5039-4615-9444-4146BFCC1796}" srcOrd="0" destOrd="0" presId="urn:microsoft.com/office/officeart/2005/8/layout/orgChart1"/>
    <dgm:cxn modelId="{864D6B15-9428-4B7E-99A0-680E81AF7F79}" type="presParOf" srcId="{C85698B0-5039-4615-9444-4146BFCC1796}" destId="{6B5B6E77-DE63-416B-BE01-E0E7FC11DF83}" srcOrd="0" destOrd="0" presId="urn:microsoft.com/office/officeart/2005/8/layout/orgChart1"/>
    <dgm:cxn modelId="{B46284CC-105F-4DAE-B636-825943550A51}" type="presParOf" srcId="{C85698B0-5039-4615-9444-4146BFCC1796}" destId="{70A6873A-8C44-4BD5-AA9E-F93CEE7D3688}" srcOrd="1" destOrd="0" presId="urn:microsoft.com/office/officeart/2005/8/layout/orgChart1"/>
    <dgm:cxn modelId="{C3A24B4A-B03E-46F0-8F9F-294AE1A18603}" type="presParOf" srcId="{43757E58-83BB-44A1-BE28-2F8CAC349C73}" destId="{B92AC197-20D9-43BB-9CA0-A978E5D323E4}" srcOrd="1" destOrd="0" presId="urn:microsoft.com/office/officeart/2005/8/layout/orgChart1"/>
    <dgm:cxn modelId="{90476926-6644-4797-85E2-5D8E41629605}" type="presParOf" srcId="{43757E58-83BB-44A1-BE28-2F8CAC349C73}" destId="{A63D18B7-7EB2-495D-8131-F7E80471A5E3}" srcOrd="2" destOrd="0" presId="urn:microsoft.com/office/officeart/2005/8/layout/orgChart1"/>
    <dgm:cxn modelId="{A180BA9E-E2E7-425F-9986-BC4D918D9B2B}" type="presParOf" srcId="{DBCAEF90-0910-4C44-9C54-0B870D62ECDF}" destId="{29B9816D-D035-49CC-8783-37D33BD522EB}" srcOrd="10" destOrd="0" presId="urn:microsoft.com/office/officeart/2005/8/layout/orgChart1"/>
    <dgm:cxn modelId="{BB806D30-63CC-48F1-876A-31357187A896}" type="presParOf" srcId="{DBCAEF90-0910-4C44-9C54-0B870D62ECDF}" destId="{D61C5C32-9FCC-4B84-98A1-BC2E9A929246}" srcOrd="11" destOrd="0" presId="urn:microsoft.com/office/officeart/2005/8/layout/orgChart1"/>
    <dgm:cxn modelId="{39FF411C-7716-4BA2-8539-2C78F0DF4D87}" type="presParOf" srcId="{D61C5C32-9FCC-4B84-98A1-BC2E9A929246}" destId="{6C3EBB49-CA4F-4DDC-AFFA-CC3CA8545624}" srcOrd="0" destOrd="0" presId="urn:microsoft.com/office/officeart/2005/8/layout/orgChart1"/>
    <dgm:cxn modelId="{73AF2DC4-8298-48C0-872F-DF7EC81C341C}" type="presParOf" srcId="{6C3EBB49-CA4F-4DDC-AFFA-CC3CA8545624}" destId="{BD9F420E-6F17-41B1-B1B4-3B7BB3190680}" srcOrd="0" destOrd="0" presId="urn:microsoft.com/office/officeart/2005/8/layout/orgChart1"/>
    <dgm:cxn modelId="{35875D68-9BEA-4376-9532-D9154C211904}" type="presParOf" srcId="{6C3EBB49-CA4F-4DDC-AFFA-CC3CA8545624}" destId="{F7BF0C56-A847-49F6-BBB8-0FED85B23246}" srcOrd="1" destOrd="0" presId="urn:microsoft.com/office/officeart/2005/8/layout/orgChart1"/>
    <dgm:cxn modelId="{A73C36DC-882D-486C-A24D-DCC5D11B6F0C}" type="presParOf" srcId="{D61C5C32-9FCC-4B84-98A1-BC2E9A929246}" destId="{857B3A34-CE6C-4517-9E61-81E9666C10EC}" srcOrd="1" destOrd="0" presId="urn:microsoft.com/office/officeart/2005/8/layout/orgChart1"/>
    <dgm:cxn modelId="{ACFA65E2-ED33-4F7B-A5DE-5396F2622FCA}" type="presParOf" srcId="{857B3A34-CE6C-4517-9E61-81E9666C10EC}" destId="{E2EE5501-BE96-4AA7-8297-84A11D4C1E7F}" srcOrd="0" destOrd="0" presId="urn:microsoft.com/office/officeart/2005/8/layout/orgChart1"/>
    <dgm:cxn modelId="{D602F887-1607-4F90-8D78-197F5C34A214}" type="presParOf" srcId="{857B3A34-CE6C-4517-9E61-81E9666C10EC}" destId="{67B8D4BA-CF80-4D25-B097-5B141C66B85C}" srcOrd="1" destOrd="0" presId="urn:microsoft.com/office/officeart/2005/8/layout/orgChart1"/>
    <dgm:cxn modelId="{302BC4A6-5DCD-4C3C-BEB9-EB29A83A1547}" type="presParOf" srcId="{67B8D4BA-CF80-4D25-B097-5B141C66B85C}" destId="{732A5C06-7D1A-409A-BBEF-5D348CC20706}" srcOrd="0" destOrd="0" presId="urn:microsoft.com/office/officeart/2005/8/layout/orgChart1"/>
    <dgm:cxn modelId="{93E51EE7-EF1F-47EA-A6DE-58BA1228FE48}" type="presParOf" srcId="{732A5C06-7D1A-409A-BBEF-5D348CC20706}" destId="{B22FC74B-A9CF-49EC-8F55-551DA62CAAEF}" srcOrd="0" destOrd="0" presId="urn:microsoft.com/office/officeart/2005/8/layout/orgChart1"/>
    <dgm:cxn modelId="{4135097E-FDF7-4AC5-ADE1-8FA9B923D197}" type="presParOf" srcId="{732A5C06-7D1A-409A-BBEF-5D348CC20706}" destId="{9201A43A-8802-48EF-9E51-2BDF3F96FBBE}" srcOrd="1" destOrd="0" presId="urn:microsoft.com/office/officeart/2005/8/layout/orgChart1"/>
    <dgm:cxn modelId="{CB7B0A15-45DF-4B3E-8738-F43144D9521C}" type="presParOf" srcId="{67B8D4BA-CF80-4D25-B097-5B141C66B85C}" destId="{2DFE76E7-44D8-4D75-A070-E0C01FBBD59D}" srcOrd="1" destOrd="0" presId="urn:microsoft.com/office/officeart/2005/8/layout/orgChart1"/>
    <dgm:cxn modelId="{04244D88-F519-4194-ADBC-2F77CBC1B452}" type="presParOf" srcId="{67B8D4BA-CF80-4D25-B097-5B141C66B85C}" destId="{82B89000-012D-4D45-B3EE-16900E80CCD1}" srcOrd="2" destOrd="0" presId="urn:microsoft.com/office/officeart/2005/8/layout/orgChart1"/>
    <dgm:cxn modelId="{8B651920-4128-4BBB-90D7-78DA36D07636}" type="presParOf" srcId="{857B3A34-CE6C-4517-9E61-81E9666C10EC}" destId="{9A1A99B9-4065-4A31-BD5C-1A3BDE1338F2}" srcOrd="2" destOrd="0" presId="urn:microsoft.com/office/officeart/2005/8/layout/orgChart1"/>
    <dgm:cxn modelId="{0A3EB928-B18C-4078-BD89-D2612EC38D1C}" type="presParOf" srcId="{857B3A34-CE6C-4517-9E61-81E9666C10EC}" destId="{9AE46830-2A76-4281-BA1C-4B45A10AAAAE}" srcOrd="3" destOrd="0" presId="urn:microsoft.com/office/officeart/2005/8/layout/orgChart1"/>
    <dgm:cxn modelId="{E1343B7F-AAAB-4AA7-A5E2-2892FCAE4930}" type="presParOf" srcId="{9AE46830-2A76-4281-BA1C-4B45A10AAAAE}" destId="{95D2754C-CED7-4F88-941F-3E5210E1F4AD}" srcOrd="0" destOrd="0" presId="urn:microsoft.com/office/officeart/2005/8/layout/orgChart1"/>
    <dgm:cxn modelId="{13BEA105-25D3-4E67-8CDB-BD58D6F76764}" type="presParOf" srcId="{95D2754C-CED7-4F88-941F-3E5210E1F4AD}" destId="{2A28761E-43F5-40F9-AEE6-EF753E217B5A}" srcOrd="0" destOrd="0" presId="urn:microsoft.com/office/officeart/2005/8/layout/orgChart1"/>
    <dgm:cxn modelId="{D8C9CD1B-08A1-4CAA-B0CF-AA9CF88C05CA}" type="presParOf" srcId="{95D2754C-CED7-4F88-941F-3E5210E1F4AD}" destId="{979FE844-FF61-4C9E-8116-190ACCD46485}" srcOrd="1" destOrd="0" presId="urn:microsoft.com/office/officeart/2005/8/layout/orgChart1"/>
    <dgm:cxn modelId="{EC543324-B23E-45B8-8CF0-2C4DB9D2CC5B}" type="presParOf" srcId="{9AE46830-2A76-4281-BA1C-4B45A10AAAAE}" destId="{FEE8B4A9-A94A-4D56-A85B-7964F6C74AEA}" srcOrd="1" destOrd="0" presId="urn:microsoft.com/office/officeart/2005/8/layout/orgChart1"/>
    <dgm:cxn modelId="{285A4759-E586-4551-BA19-EF3E15B26081}" type="presParOf" srcId="{FEE8B4A9-A94A-4D56-A85B-7964F6C74AEA}" destId="{1ED8C217-5166-4C61-9EBE-2814BBBDD7E0}" srcOrd="0" destOrd="0" presId="urn:microsoft.com/office/officeart/2005/8/layout/orgChart1"/>
    <dgm:cxn modelId="{8F1033B1-1C11-4917-9A34-D207A05DDCB7}" type="presParOf" srcId="{FEE8B4A9-A94A-4D56-A85B-7964F6C74AEA}" destId="{B16203C2-0A69-4FEC-8631-BECE13E1187B}" srcOrd="1" destOrd="0" presId="urn:microsoft.com/office/officeart/2005/8/layout/orgChart1"/>
    <dgm:cxn modelId="{0F7A6E5F-977B-4873-B77D-DB10C0E99378}" type="presParOf" srcId="{B16203C2-0A69-4FEC-8631-BECE13E1187B}" destId="{DBA7AC2C-67A8-4E87-8C28-F31C7A749681}" srcOrd="0" destOrd="0" presId="urn:microsoft.com/office/officeart/2005/8/layout/orgChart1"/>
    <dgm:cxn modelId="{1E1853D3-AA70-4BFF-B9E6-0F5208309529}" type="presParOf" srcId="{DBA7AC2C-67A8-4E87-8C28-F31C7A749681}" destId="{8B700282-FCED-4D7E-99EB-3961F3D7E8E3}" srcOrd="0" destOrd="0" presId="urn:microsoft.com/office/officeart/2005/8/layout/orgChart1"/>
    <dgm:cxn modelId="{75F6536C-94CD-4269-9492-B2B3A0F95BC4}" type="presParOf" srcId="{DBA7AC2C-67A8-4E87-8C28-F31C7A749681}" destId="{F5450E38-D917-4D28-8D9C-26609CA4F749}" srcOrd="1" destOrd="0" presId="urn:microsoft.com/office/officeart/2005/8/layout/orgChart1"/>
    <dgm:cxn modelId="{379DCA71-E6F2-45E2-92AB-E41ADBBAF541}" type="presParOf" srcId="{B16203C2-0A69-4FEC-8631-BECE13E1187B}" destId="{C5958732-7BB8-4C0C-BF32-43361460BD35}" srcOrd="1" destOrd="0" presId="urn:microsoft.com/office/officeart/2005/8/layout/orgChart1"/>
    <dgm:cxn modelId="{1B73BD92-448E-4E92-9858-97DEF6DFC69D}" type="presParOf" srcId="{B16203C2-0A69-4FEC-8631-BECE13E1187B}" destId="{95D2407F-6951-42D2-BD03-D0374DC395AB}" srcOrd="2" destOrd="0" presId="urn:microsoft.com/office/officeart/2005/8/layout/orgChart1"/>
    <dgm:cxn modelId="{4F346733-67A5-4495-9F57-F956185DF160}" type="presParOf" srcId="{9AE46830-2A76-4281-BA1C-4B45A10AAAAE}" destId="{A90AAAAB-7428-4D1E-BE86-C6B4E5397C30}" srcOrd="2" destOrd="0" presId="urn:microsoft.com/office/officeart/2005/8/layout/orgChart1"/>
    <dgm:cxn modelId="{66D097AF-7ACB-4D94-925D-336540531AFE}" type="presParOf" srcId="{857B3A34-CE6C-4517-9E61-81E9666C10EC}" destId="{114286DE-843F-4900-9BF1-82E86F740ACD}" srcOrd="4" destOrd="0" presId="urn:microsoft.com/office/officeart/2005/8/layout/orgChart1"/>
    <dgm:cxn modelId="{8D15D809-44F0-49F2-8BE5-21E65F6C2FA4}" type="presParOf" srcId="{857B3A34-CE6C-4517-9E61-81E9666C10EC}" destId="{E021074C-D73C-4EFE-9E41-B7D19488157D}" srcOrd="5" destOrd="0" presId="urn:microsoft.com/office/officeart/2005/8/layout/orgChart1"/>
    <dgm:cxn modelId="{3381B3E3-A2B1-4D5E-9783-1986596069AB}" type="presParOf" srcId="{E021074C-D73C-4EFE-9E41-B7D19488157D}" destId="{EE467548-9674-4C9E-A1B3-844ACAB6B75B}" srcOrd="0" destOrd="0" presId="urn:microsoft.com/office/officeart/2005/8/layout/orgChart1"/>
    <dgm:cxn modelId="{347DDC3E-4663-4E6C-BB7B-F0BFCABF8F70}" type="presParOf" srcId="{EE467548-9674-4C9E-A1B3-844ACAB6B75B}" destId="{E020CDFA-A9A3-4287-8900-0F7D04DD7974}" srcOrd="0" destOrd="0" presId="urn:microsoft.com/office/officeart/2005/8/layout/orgChart1"/>
    <dgm:cxn modelId="{8FFDC7C7-F0C6-4661-986A-92AB45D4D8F7}" type="presParOf" srcId="{EE467548-9674-4C9E-A1B3-844ACAB6B75B}" destId="{CB1EA190-C765-4C6D-9A78-906B3DD8BD79}" srcOrd="1" destOrd="0" presId="urn:microsoft.com/office/officeart/2005/8/layout/orgChart1"/>
    <dgm:cxn modelId="{A98C7787-E21A-4C5B-86E9-204A76B9593B}" type="presParOf" srcId="{E021074C-D73C-4EFE-9E41-B7D19488157D}" destId="{430E5DD1-E724-4A98-87B3-B0BFBAEFF0E8}" srcOrd="1" destOrd="0" presId="urn:microsoft.com/office/officeart/2005/8/layout/orgChart1"/>
    <dgm:cxn modelId="{EC6B1899-6445-4C5E-9A1D-FD61B794DE01}" type="presParOf" srcId="{E021074C-D73C-4EFE-9E41-B7D19488157D}" destId="{40E0FB31-A02E-4D78-8ED8-E4BA38287DFE}" srcOrd="2" destOrd="0" presId="urn:microsoft.com/office/officeart/2005/8/layout/orgChart1"/>
    <dgm:cxn modelId="{5725D5CC-5518-450A-ACB1-3312029AE5ED}" type="presParOf" srcId="{857B3A34-CE6C-4517-9E61-81E9666C10EC}" destId="{B953764A-75D3-429C-A3DD-54A54A635CEF}" srcOrd="6" destOrd="0" presId="urn:microsoft.com/office/officeart/2005/8/layout/orgChart1"/>
    <dgm:cxn modelId="{F9E9816C-929B-46E4-8C26-B6DF5FDDE075}" type="presParOf" srcId="{857B3A34-CE6C-4517-9E61-81E9666C10EC}" destId="{1A22B750-FF8D-4485-AAC9-191089984B3D}" srcOrd="7" destOrd="0" presId="urn:microsoft.com/office/officeart/2005/8/layout/orgChart1"/>
    <dgm:cxn modelId="{3E20AA2E-34D5-4415-83FB-CF79A0FDBCB6}" type="presParOf" srcId="{1A22B750-FF8D-4485-AAC9-191089984B3D}" destId="{CE3E7A09-180A-425A-8B85-AE459A0562F4}" srcOrd="0" destOrd="0" presId="urn:microsoft.com/office/officeart/2005/8/layout/orgChart1"/>
    <dgm:cxn modelId="{7A6107E5-8D94-44BD-B574-9896B74B3503}" type="presParOf" srcId="{CE3E7A09-180A-425A-8B85-AE459A0562F4}" destId="{44F5EA2C-CD7C-4112-B584-5109E7E639B4}" srcOrd="0" destOrd="0" presId="urn:microsoft.com/office/officeart/2005/8/layout/orgChart1"/>
    <dgm:cxn modelId="{69A334DC-7B51-4C00-97D9-9CE0647D4B91}" type="presParOf" srcId="{CE3E7A09-180A-425A-8B85-AE459A0562F4}" destId="{0849EFA2-FF28-42C7-A5FE-07991D0E0B36}" srcOrd="1" destOrd="0" presId="urn:microsoft.com/office/officeart/2005/8/layout/orgChart1"/>
    <dgm:cxn modelId="{C83588D9-A789-4F91-8370-C7B1A376A7C1}" type="presParOf" srcId="{1A22B750-FF8D-4485-AAC9-191089984B3D}" destId="{FF69E8BB-B179-4D72-9935-B8B6301C2444}" srcOrd="1" destOrd="0" presId="urn:microsoft.com/office/officeart/2005/8/layout/orgChart1"/>
    <dgm:cxn modelId="{A59F06FF-5776-4928-89A4-50F7015E6544}" type="presParOf" srcId="{FF69E8BB-B179-4D72-9935-B8B6301C2444}" destId="{77D9DF34-E726-4241-A8FF-0C4EE4350ED6}" srcOrd="0" destOrd="0" presId="urn:microsoft.com/office/officeart/2005/8/layout/orgChart1"/>
    <dgm:cxn modelId="{B38CC88C-73D4-4ECB-A338-BE8AFDCF27A3}" type="presParOf" srcId="{FF69E8BB-B179-4D72-9935-B8B6301C2444}" destId="{4D9D861D-9D17-4F1B-9A98-3C13867339EB}" srcOrd="1" destOrd="0" presId="urn:microsoft.com/office/officeart/2005/8/layout/orgChart1"/>
    <dgm:cxn modelId="{6310EBDB-B57D-4AF6-8728-CFDDEA0F9585}" type="presParOf" srcId="{4D9D861D-9D17-4F1B-9A98-3C13867339EB}" destId="{4996E42A-8A5E-4750-AA36-77C8BEFC000B}" srcOrd="0" destOrd="0" presId="urn:microsoft.com/office/officeart/2005/8/layout/orgChart1"/>
    <dgm:cxn modelId="{B257DA71-35C3-4105-97FF-68190B4ACE96}" type="presParOf" srcId="{4996E42A-8A5E-4750-AA36-77C8BEFC000B}" destId="{B866319F-CD69-4B63-86F5-2A2B9938305F}" srcOrd="0" destOrd="0" presId="urn:microsoft.com/office/officeart/2005/8/layout/orgChart1"/>
    <dgm:cxn modelId="{56177D50-D82B-4229-8685-73FA5D0F74CA}" type="presParOf" srcId="{4996E42A-8A5E-4750-AA36-77C8BEFC000B}" destId="{E7501CD7-999D-4744-BA13-D712BD000C11}" srcOrd="1" destOrd="0" presId="urn:microsoft.com/office/officeart/2005/8/layout/orgChart1"/>
    <dgm:cxn modelId="{C7AF465A-83BA-42C0-922C-BC6278B5D144}" type="presParOf" srcId="{4D9D861D-9D17-4F1B-9A98-3C13867339EB}" destId="{B5ECB89F-0B28-4142-A3C5-A5BB57DAEEF9}" srcOrd="1" destOrd="0" presId="urn:microsoft.com/office/officeart/2005/8/layout/orgChart1"/>
    <dgm:cxn modelId="{CC44F4FE-F7B6-4FCD-97B7-5D71EDA4C7C7}" type="presParOf" srcId="{4D9D861D-9D17-4F1B-9A98-3C13867339EB}" destId="{42D10812-DBA8-408D-B9DB-0C8C7F355D28}" srcOrd="2" destOrd="0" presId="urn:microsoft.com/office/officeart/2005/8/layout/orgChart1"/>
    <dgm:cxn modelId="{616CD7AC-F450-4DD6-87AE-49B47EA05E27}" type="presParOf" srcId="{FF69E8BB-B179-4D72-9935-B8B6301C2444}" destId="{BAAC787B-56D4-4CC9-AA66-ABE2586AF5D1}" srcOrd="2" destOrd="0" presId="urn:microsoft.com/office/officeart/2005/8/layout/orgChart1"/>
    <dgm:cxn modelId="{12F5B917-4C5D-444D-A32D-E67BAFEDB920}" type="presParOf" srcId="{FF69E8BB-B179-4D72-9935-B8B6301C2444}" destId="{3D7DC671-E0A4-40CC-9075-C9B8F4524F3D}" srcOrd="3" destOrd="0" presId="urn:microsoft.com/office/officeart/2005/8/layout/orgChart1"/>
    <dgm:cxn modelId="{4E90CF87-0E76-465D-9897-7A676E1DC626}" type="presParOf" srcId="{3D7DC671-E0A4-40CC-9075-C9B8F4524F3D}" destId="{0DCE180F-E099-46C3-8FBD-2E926334BFF9}" srcOrd="0" destOrd="0" presId="urn:microsoft.com/office/officeart/2005/8/layout/orgChart1"/>
    <dgm:cxn modelId="{216E9ABF-B571-4892-B8AD-651CEF9D5E64}" type="presParOf" srcId="{0DCE180F-E099-46C3-8FBD-2E926334BFF9}" destId="{0D4EF65C-42BE-44FC-8E8D-99A2FE9FE146}" srcOrd="0" destOrd="0" presId="urn:microsoft.com/office/officeart/2005/8/layout/orgChart1"/>
    <dgm:cxn modelId="{1608439E-ED23-4548-914E-AF20CC34BA22}" type="presParOf" srcId="{0DCE180F-E099-46C3-8FBD-2E926334BFF9}" destId="{DE29916E-C2F5-41F6-A22B-26144E563E38}" srcOrd="1" destOrd="0" presId="urn:microsoft.com/office/officeart/2005/8/layout/orgChart1"/>
    <dgm:cxn modelId="{68ABE9FD-5D57-4365-9A85-24B0C5BB5986}" type="presParOf" srcId="{3D7DC671-E0A4-40CC-9075-C9B8F4524F3D}" destId="{C2F81132-BB3A-4C53-9D41-F09FC08C98B0}" srcOrd="1" destOrd="0" presId="urn:microsoft.com/office/officeart/2005/8/layout/orgChart1"/>
    <dgm:cxn modelId="{5A64B56E-E6ED-4B8D-B8CB-B6A50C9AD2B4}" type="presParOf" srcId="{3D7DC671-E0A4-40CC-9075-C9B8F4524F3D}" destId="{2A5D8298-41DF-4B48-A574-F723FB956CF4}" srcOrd="2" destOrd="0" presId="urn:microsoft.com/office/officeart/2005/8/layout/orgChart1"/>
    <dgm:cxn modelId="{CBF29B3A-9B31-49FE-BCB8-E8A50FEAB06B}" type="presParOf" srcId="{FF69E8BB-B179-4D72-9935-B8B6301C2444}" destId="{CE2BA5E6-CD22-4DA7-9E68-9ABF794E191F}" srcOrd="4" destOrd="0" presId="urn:microsoft.com/office/officeart/2005/8/layout/orgChart1"/>
    <dgm:cxn modelId="{1169DBA7-0BA4-4DCF-945C-9410A4411C99}" type="presParOf" srcId="{FF69E8BB-B179-4D72-9935-B8B6301C2444}" destId="{7596F346-BEC9-4F1C-8400-99C6AFA736CD}" srcOrd="5" destOrd="0" presId="urn:microsoft.com/office/officeart/2005/8/layout/orgChart1"/>
    <dgm:cxn modelId="{DB346C3C-C6C9-404C-AC4F-B29E8FB7D4DA}" type="presParOf" srcId="{7596F346-BEC9-4F1C-8400-99C6AFA736CD}" destId="{8C64E9AD-5B52-4208-9600-E16E38CF583C}" srcOrd="0" destOrd="0" presId="urn:microsoft.com/office/officeart/2005/8/layout/orgChart1"/>
    <dgm:cxn modelId="{864734CC-A2DE-4F67-BB46-191ADFAC3134}" type="presParOf" srcId="{8C64E9AD-5B52-4208-9600-E16E38CF583C}" destId="{5F58827E-7593-4858-A3EC-6DCE29164C3A}" srcOrd="0" destOrd="0" presId="urn:microsoft.com/office/officeart/2005/8/layout/orgChart1"/>
    <dgm:cxn modelId="{52CE344F-C303-4034-B697-356914D7C538}" type="presParOf" srcId="{8C64E9AD-5B52-4208-9600-E16E38CF583C}" destId="{A90CC751-1039-47C1-B680-8CCA1BFB8F53}" srcOrd="1" destOrd="0" presId="urn:microsoft.com/office/officeart/2005/8/layout/orgChart1"/>
    <dgm:cxn modelId="{6BF4F5FA-0917-4C47-A555-F2DD987A33EE}" type="presParOf" srcId="{7596F346-BEC9-4F1C-8400-99C6AFA736CD}" destId="{385034CA-256A-4AC5-BFCF-C2B822CAA018}" srcOrd="1" destOrd="0" presId="urn:microsoft.com/office/officeart/2005/8/layout/orgChart1"/>
    <dgm:cxn modelId="{762B5891-65CD-4BD5-9ACA-3A5C92C54E95}" type="presParOf" srcId="{7596F346-BEC9-4F1C-8400-99C6AFA736CD}" destId="{3852E997-C15C-4796-AE92-58BC30F2B5A5}" srcOrd="2" destOrd="0" presId="urn:microsoft.com/office/officeart/2005/8/layout/orgChart1"/>
    <dgm:cxn modelId="{F1F56E8F-D5B5-41ED-901F-5044BA5D5103}" type="presParOf" srcId="{1A22B750-FF8D-4485-AAC9-191089984B3D}" destId="{E0952587-2169-4DE1-A7E6-08152584DB0B}" srcOrd="2" destOrd="0" presId="urn:microsoft.com/office/officeart/2005/8/layout/orgChart1"/>
    <dgm:cxn modelId="{4BF73A8B-C18A-4B27-A387-3FA0D2281E6B}" type="presParOf" srcId="{D61C5C32-9FCC-4B84-98A1-BC2E9A929246}" destId="{D98D4961-2C0D-4D34-9053-79C2C9C5E5BD}" srcOrd="2" destOrd="0" presId="urn:microsoft.com/office/officeart/2005/8/layout/orgChart1"/>
    <dgm:cxn modelId="{90C11591-0FAA-44D6-BBF7-B29767101E8B}" type="presParOf" srcId="{D7BDE066-E0AF-4439-A3AC-28167CA764DE}" destId="{6E435461-91A3-4C61-9CE8-0F0CE7C0A2AD}" srcOrd="2" destOrd="0" presId="urn:microsoft.com/office/officeart/2005/8/layout/orgChart1"/>
    <dgm:cxn modelId="{AD0752C5-DF4E-4A02-A7B6-74AD02686FD5}" type="presParOf" srcId="{6E435461-91A3-4C61-9CE8-0F0CE7C0A2AD}" destId="{FECD1819-F62F-4F63-ABE5-9636F8454E41}" srcOrd="0" destOrd="0" presId="urn:microsoft.com/office/officeart/2005/8/layout/orgChart1"/>
    <dgm:cxn modelId="{A4C5DFA3-CDED-4A25-934E-BBFBAEE8C684}" type="presParOf" srcId="{6E435461-91A3-4C61-9CE8-0F0CE7C0A2AD}" destId="{32E34856-25C5-45BF-8110-131026928B15}" srcOrd="1" destOrd="0" presId="urn:microsoft.com/office/officeart/2005/8/layout/orgChart1"/>
    <dgm:cxn modelId="{8F9E844D-7A52-4CF8-8A28-0098E0AFA6AA}" type="presParOf" srcId="{32E34856-25C5-45BF-8110-131026928B15}" destId="{2AE65A3F-F477-458D-89DF-9E360CFA23E6}" srcOrd="0" destOrd="0" presId="urn:microsoft.com/office/officeart/2005/8/layout/orgChart1"/>
    <dgm:cxn modelId="{D4A592D7-3C76-454D-A275-6BC0D0DA2A6D}" type="presParOf" srcId="{2AE65A3F-F477-458D-89DF-9E360CFA23E6}" destId="{1448C37E-B632-483D-9D4B-EB274C8C7014}" srcOrd="0" destOrd="0" presId="urn:microsoft.com/office/officeart/2005/8/layout/orgChart1"/>
    <dgm:cxn modelId="{4601CB3C-35A7-4869-902A-411D805D9767}" type="presParOf" srcId="{2AE65A3F-F477-458D-89DF-9E360CFA23E6}" destId="{9124565F-568B-461C-B4AC-E96B63A3B660}" srcOrd="1" destOrd="0" presId="urn:microsoft.com/office/officeart/2005/8/layout/orgChart1"/>
    <dgm:cxn modelId="{EE684357-450A-4727-80FD-B34C164FB135}" type="presParOf" srcId="{32E34856-25C5-45BF-8110-131026928B15}" destId="{2F99A175-CB83-495B-942E-76F36653D51C}" srcOrd="1" destOrd="0" presId="urn:microsoft.com/office/officeart/2005/8/layout/orgChart1"/>
    <dgm:cxn modelId="{01AE8C30-15DF-4574-BD87-E4212EEA789F}" type="presParOf" srcId="{32E34856-25C5-45BF-8110-131026928B15}" destId="{989E7DFF-EC44-4349-B6F3-95AC25394491}" srcOrd="2" destOrd="0" presId="urn:microsoft.com/office/officeart/2005/8/layout/orgChart1"/>
    <dgm:cxn modelId="{BAD76593-052E-4DFD-A450-931A9E4B8B82}" type="presParOf" srcId="{ED634BE3-358B-4F1C-AE77-BCBA839F5DFB}" destId="{9EBC1B47-D755-4CD5-B924-900FC70795A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CD1819-F62F-4F63-ABE5-9636F8454E41}">
      <dsp:nvSpPr>
        <dsp:cNvPr id="0" name=""/>
        <dsp:cNvSpPr/>
      </dsp:nvSpPr>
      <dsp:spPr>
        <a:xfrm>
          <a:off x="2405430" y="2055849"/>
          <a:ext cx="91440" cy="329675"/>
        </a:xfrm>
        <a:custGeom>
          <a:avLst/>
          <a:gdLst/>
          <a:ahLst/>
          <a:cxnLst/>
          <a:rect l="0" t="0" r="0" b="0"/>
          <a:pathLst>
            <a:path>
              <a:moveTo>
                <a:pt x="112942" y="0"/>
              </a:moveTo>
              <a:lnTo>
                <a:pt x="112942" y="329675"/>
              </a:lnTo>
              <a:lnTo>
                <a:pt x="45720" y="329675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2BA5E6-CD22-4DA7-9E68-9ABF794E191F}">
      <dsp:nvSpPr>
        <dsp:cNvPr id="0" name=""/>
        <dsp:cNvSpPr/>
      </dsp:nvSpPr>
      <dsp:spPr>
        <a:xfrm>
          <a:off x="5392740" y="3676296"/>
          <a:ext cx="91440" cy="11134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63225" y="1113453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AC787B-56D4-4CC9-AA66-ABE2586AF5D1}">
      <dsp:nvSpPr>
        <dsp:cNvPr id="0" name=""/>
        <dsp:cNvSpPr/>
      </dsp:nvSpPr>
      <dsp:spPr>
        <a:xfrm>
          <a:off x="5392740" y="3676296"/>
          <a:ext cx="91440" cy="6551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6720" y="655140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D9DF34-E726-4241-A8FF-0C4EE4350ED6}">
      <dsp:nvSpPr>
        <dsp:cNvPr id="0" name=""/>
        <dsp:cNvSpPr/>
      </dsp:nvSpPr>
      <dsp:spPr>
        <a:xfrm>
          <a:off x="5392740" y="3676296"/>
          <a:ext cx="91440" cy="25298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50139" y="252987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53764A-75D3-429C-A3DD-54A54A635CEF}">
      <dsp:nvSpPr>
        <dsp:cNvPr id="0" name=""/>
        <dsp:cNvSpPr/>
      </dsp:nvSpPr>
      <dsp:spPr>
        <a:xfrm>
          <a:off x="4559891" y="3120115"/>
          <a:ext cx="1122009" cy="1344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222"/>
              </a:lnTo>
              <a:lnTo>
                <a:pt x="1122009" y="67222"/>
              </a:lnTo>
              <a:lnTo>
                <a:pt x="1122009" y="134445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4286DE-843F-4900-9BF1-82E86F740ACD}">
      <dsp:nvSpPr>
        <dsp:cNvPr id="0" name=""/>
        <dsp:cNvSpPr/>
      </dsp:nvSpPr>
      <dsp:spPr>
        <a:xfrm>
          <a:off x="4559891" y="3120115"/>
          <a:ext cx="345940" cy="1344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222"/>
              </a:lnTo>
              <a:lnTo>
                <a:pt x="345940" y="67222"/>
              </a:lnTo>
              <a:lnTo>
                <a:pt x="345940" y="134445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D8C217-5166-4C61-9EBE-2814BBBDD7E0}">
      <dsp:nvSpPr>
        <dsp:cNvPr id="0" name=""/>
        <dsp:cNvSpPr/>
      </dsp:nvSpPr>
      <dsp:spPr>
        <a:xfrm>
          <a:off x="4015708" y="3666833"/>
          <a:ext cx="91440" cy="24445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4456"/>
              </a:lnTo>
              <a:lnTo>
                <a:pt x="125210" y="244456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1A99B9-4065-4A31-BD5C-1A3BDE1338F2}">
      <dsp:nvSpPr>
        <dsp:cNvPr id="0" name=""/>
        <dsp:cNvSpPr/>
      </dsp:nvSpPr>
      <dsp:spPr>
        <a:xfrm>
          <a:off x="4273404" y="3120115"/>
          <a:ext cx="286486" cy="134445"/>
        </a:xfrm>
        <a:custGeom>
          <a:avLst/>
          <a:gdLst/>
          <a:ahLst/>
          <a:cxnLst/>
          <a:rect l="0" t="0" r="0" b="0"/>
          <a:pathLst>
            <a:path>
              <a:moveTo>
                <a:pt x="286486" y="0"/>
              </a:moveTo>
              <a:lnTo>
                <a:pt x="286486" y="67222"/>
              </a:lnTo>
              <a:lnTo>
                <a:pt x="0" y="67222"/>
              </a:lnTo>
              <a:lnTo>
                <a:pt x="0" y="134445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EE5501-BE96-4AA7-8297-84A11D4C1E7F}">
      <dsp:nvSpPr>
        <dsp:cNvPr id="0" name=""/>
        <dsp:cNvSpPr/>
      </dsp:nvSpPr>
      <dsp:spPr>
        <a:xfrm>
          <a:off x="3679104" y="3120115"/>
          <a:ext cx="880786" cy="134445"/>
        </a:xfrm>
        <a:custGeom>
          <a:avLst/>
          <a:gdLst/>
          <a:ahLst/>
          <a:cxnLst/>
          <a:rect l="0" t="0" r="0" b="0"/>
          <a:pathLst>
            <a:path>
              <a:moveTo>
                <a:pt x="880786" y="0"/>
              </a:moveTo>
              <a:lnTo>
                <a:pt x="880786" y="67222"/>
              </a:lnTo>
              <a:lnTo>
                <a:pt x="0" y="67222"/>
              </a:lnTo>
              <a:lnTo>
                <a:pt x="0" y="134445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B9816D-D035-49CC-8783-37D33BD522EB}">
      <dsp:nvSpPr>
        <dsp:cNvPr id="0" name=""/>
        <dsp:cNvSpPr/>
      </dsp:nvSpPr>
      <dsp:spPr>
        <a:xfrm>
          <a:off x="2518373" y="2055849"/>
          <a:ext cx="2041518" cy="7441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6935"/>
              </a:lnTo>
              <a:lnTo>
                <a:pt x="2041518" y="676935"/>
              </a:lnTo>
              <a:lnTo>
                <a:pt x="2041518" y="744157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D60FD0-D1FB-4CAB-AAA7-889C98C531D1}">
      <dsp:nvSpPr>
        <dsp:cNvPr id="0" name=""/>
        <dsp:cNvSpPr/>
      </dsp:nvSpPr>
      <dsp:spPr>
        <a:xfrm>
          <a:off x="2518373" y="2055849"/>
          <a:ext cx="1095721" cy="7441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6935"/>
              </a:lnTo>
              <a:lnTo>
                <a:pt x="1095721" y="676935"/>
              </a:lnTo>
              <a:lnTo>
                <a:pt x="1095721" y="744157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B4F2D9-7B14-4336-A18C-72212947B8B0}">
      <dsp:nvSpPr>
        <dsp:cNvPr id="0" name=""/>
        <dsp:cNvSpPr/>
      </dsp:nvSpPr>
      <dsp:spPr>
        <a:xfrm>
          <a:off x="2555162" y="3120115"/>
          <a:ext cx="91440" cy="1268888"/>
        </a:xfrm>
        <a:custGeom>
          <a:avLst/>
          <a:gdLst/>
          <a:ahLst/>
          <a:cxnLst/>
          <a:rect l="0" t="0" r="0" b="0"/>
          <a:pathLst>
            <a:path>
              <a:moveTo>
                <a:pt x="75144" y="0"/>
              </a:moveTo>
              <a:lnTo>
                <a:pt x="45720" y="1268888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17CD88-BB52-43CD-AEA2-A1ED52900859}">
      <dsp:nvSpPr>
        <dsp:cNvPr id="0" name=""/>
        <dsp:cNvSpPr/>
      </dsp:nvSpPr>
      <dsp:spPr>
        <a:xfrm>
          <a:off x="2584586" y="3120115"/>
          <a:ext cx="91440" cy="73589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35892"/>
              </a:lnTo>
              <a:lnTo>
                <a:pt x="93934" y="73589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78AA23-8DFD-424A-B858-0517909DBF27}">
      <dsp:nvSpPr>
        <dsp:cNvPr id="0" name=""/>
        <dsp:cNvSpPr/>
      </dsp:nvSpPr>
      <dsp:spPr>
        <a:xfrm>
          <a:off x="2584586" y="3120115"/>
          <a:ext cx="91440" cy="28584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5849"/>
              </a:lnTo>
              <a:lnTo>
                <a:pt x="90522" y="285849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505529-52F4-4752-9D01-4363F476E67D}">
      <dsp:nvSpPr>
        <dsp:cNvPr id="0" name=""/>
        <dsp:cNvSpPr/>
      </dsp:nvSpPr>
      <dsp:spPr>
        <a:xfrm>
          <a:off x="2518373" y="2055849"/>
          <a:ext cx="368019" cy="7441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6935"/>
              </a:lnTo>
              <a:lnTo>
                <a:pt x="368019" y="676935"/>
              </a:lnTo>
              <a:lnTo>
                <a:pt x="368019" y="744157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01800C-1642-4597-875F-CAE368F4A6BA}">
      <dsp:nvSpPr>
        <dsp:cNvPr id="0" name=""/>
        <dsp:cNvSpPr/>
      </dsp:nvSpPr>
      <dsp:spPr>
        <a:xfrm>
          <a:off x="1872852" y="3120115"/>
          <a:ext cx="91440" cy="78122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81223"/>
              </a:lnTo>
              <a:lnTo>
                <a:pt x="63370" y="781223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0B8F18-0F42-4344-BA42-166D3AEC09F3}">
      <dsp:nvSpPr>
        <dsp:cNvPr id="0" name=""/>
        <dsp:cNvSpPr/>
      </dsp:nvSpPr>
      <dsp:spPr>
        <a:xfrm>
          <a:off x="1872852" y="3120115"/>
          <a:ext cx="91440" cy="28584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5849"/>
              </a:lnTo>
              <a:lnTo>
                <a:pt x="63370" y="285849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2E7A51-6511-4A84-AC99-50A03F091B11}">
      <dsp:nvSpPr>
        <dsp:cNvPr id="0" name=""/>
        <dsp:cNvSpPr/>
      </dsp:nvSpPr>
      <dsp:spPr>
        <a:xfrm>
          <a:off x="2174658" y="2055849"/>
          <a:ext cx="343714" cy="744157"/>
        </a:xfrm>
        <a:custGeom>
          <a:avLst/>
          <a:gdLst/>
          <a:ahLst/>
          <a:cxnLst/>
          <a:rect l="0" t="0" r="0" b="0"/>
          <a:pathLst>
            <a:path>
              <a:moveTo>
                <a:pt x="343714" y="0"/>
              </a:moveTo>
              <a:lnTo>
                <a:pt x="343714" y="676935"/>
              </a:lnTo>
              <a:lnTo>
                <a:pt x="0" y="676935"/>
              </a:lnTo>
              <a:lnTo>
                <a:pt x="0" y="744157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257AF5-F97C-44CC-9B51-058EA7BDC900}">
      <dsp:nvSpPr>
        <dsp:cNvPr id="0" name=""/>
        <dsp:cNvSpPr/>
      </dsp:nvSpPr>
      <dsp:spPr>
        <a:xfrm>
          <a:off x="1123576" y="3120115"/>
          <a:ext cx="91440" cy="79492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94923"/>
              </a:lnTo>
              <a:lnTo>
                <a:pt x="101630" y="794923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C3140F-B79D-44DE-85C2-0AA9FBD78C21}">
      <dsp:nvSpPr>
        <dsp:cNvPr id="0" name=""/>
        <dsp:cNvSpPr/>
      </dsp:nvSpPr>
      <dsp:spPr>
        <a:xfrm>
          <a:off x="1123576" y="3120115"/>
          <a:ext cx="91440" cy="28584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5849"/>
              </a:lnTo>
              <a:lnTo>
                <a:pt x="101630" y="285849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EE7996-5E6B-4B93-AFD8-0D537B0BD448}">
      <dsp:nvSpPr>
        <dsp:cNvPr id="0" name=""/>
        <dsp:cNvSpPr/>
      </dsp:nvSpPr>
      <dsp:spPr>
        <a:xfrm>
          <a:off x="1425382" y="2055849"/>
          <a:ext cx="1092990" cy="744157"/>
        </a:xfrm>
        <a:custGeom>
          <a:avLst/>
          <a:gdLst/>
          <a:ahLst/>
          <a:cxnLst/>
          <a:rect l="0" t="0" r="0" b="0"/>
          <a:pathLst>
            <a:path>
              <a:moveTo>
                <a:pt x="1092990" y="0"/>
              </a:moveTo>
              <a:lnTo>
                <a:pt x="1092990" y="676935"/>
              </a:lnTo>
              <a:lnTo>
                <a:pt x="0" y="676935"/>
              </a:lnTo>
              <a:lnTo>
                <a:pt x="0" y="744157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B67AD5-28E0-4000-98D6-E5AD029EE478}">
      <dsp:nvSpPr>
        <dsp:cNvPr id="0" name=""/>
        <dsp:cNvSpPr/>
      </dsp:nvSpPr>
      <dsp:spPr>
        <a:xfrm>
          <a:off x="363033" y="3059618"/>
          <a:ext cx="91440" cy="74822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48229"/>
              </a:lnTo>
              <a:lnTo>
                <a:pt x="83969" y="748229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488186-A380-4263-9F0A-8624A3A1BB49}">
      <dsp:nvSpPr>
        <dsp:cNvPr id="0" name=""/>
        <dsp:cNvSpPr/>
      </dsp:nvSpPr>
      <dsp:spPr>
        <a:xfrm>
          <a:off x="363033" y="3059618"/>
          <a:ext cx="91440" cy="2693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9353"/>
              </a:lnTo>
              <a:lnTo>
                <a:pt x="83969" y="269353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1A5D82-5E5E-49F6-A5C8-0D85EDD2DA1F}">
      <dsp:nvSpPr>
        <dsp:cNvPr id="0" name=""/>
        <dsp:cNvSpPr/>
      </dsp:nvSpPr>
      <dsp:spPr>
        <a:xfrm>
          <a:off x="686051" y="2055849"/>
          <a:ext cx="1832321" cy="744157"/>
        </a:xfrm>
        <a:custGeom>
          <a:avLst/>
          <a:gdLst/>
          <a:ahLst/>
          <a:cxnLst/>
          <a:rect l="0" t="0" r="0" b="0"/>
          <a:pathLst>
            <a:path>
              <a:moveTo>
                <a:pt x="1832321" y="0"/>
              </a:moveTo>
              <a:lnTo>
                <a:pt x="1832321" y="676935"/>
              </a:lnTo>
              <a:lnTo>
                <a:pt x="0" y="676935"/>
              </a:lnTo>
              <a:lnTo>
                <a:pt x="0" y="744157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8FA004-E9CA-45FB-84B7-75C122482224}">
      <dsp:nvSpPr>
        <dsp:cNvPr id="0" name=""/>
        <dsp:cNvSpPr/>
      </dsp:nvSpPr>
      <dsp:spPr>
        <a:xfrm>
          <a:off x="2472653" y="1566123"/>
          <a:ext cx="91440" cy="16961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9618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2D0023-EB1D-490B-A369-3292D8BF3B01}">
      <dsp:nvSpPr>
        <dsp:cNvPr id="0" name=""/>
        <dsp:cNvSpPr/>
      </dsp:nvSpPr>
      <dsp:spPr>
        <a:xfrm>
          <a:off x="2198265" y="1246015"/>
          <a:ext cx="640215" cy="32010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00" kern="1200" dirty="0" smtClean="0"/>
            <a:t>هیات مدیره</a:t>
          </a:r>
          <a:endParaRPr lang="en-US" sz="1000" kern="1200" dirty="0" smtClean="0"/>
        </a:p>
      </dsp:txBody>
      <dsp:txXfrm>
        <a:off x="2198265" y="1246015"/>
        <a:ext cx="640215" cy="320107"/>
      </dsp:txXfrm>
    </dsp:sp>
    <dsp:sp modelId="{D2408EBC-C628-4F89-8FA5-2B1785C6ECCA}">
      <dsp:nvSpPr>
        <dsp:cNvPr id="0" name=""/>
        <dsp:cNvSpPr/>
      </dsp:nvSpPr>
      <dsp:spPr>
        <a:xfrm>
          <a:off x="2198265" y="1735741"/>
          <a:ext cx="640215" cy="32010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00" kern="1200" dirty="0" smtClean="0"/>
            <a:t>مدیر عامل</a:t>
          </a:r>
          <a:endParaRPr lang="en-US" sz="1000" kern="1200" dirty="0" smtClean="0"/>
        </a:p>
      </dsp:txBody>
      <dsp:txXfrm>
        <a:off x="2198265" y="1735741"/>
        <a:ext cx="640215" cy="320107"/>
      </dsp:txXfrm>
    </dsp:sp>
    <dsp:sp modelId="{E832A368-4189-4098-92A5-FBD42A5D3A0D}">
      <dsp:nvSpPr>
        <dsp:cNvPr id="0" name=""/>
        <dsp:cNvSpPr/>
      </dsp:nvSpPr>
      <dsp:spPr>
        <a:xfrm>
          <a:off x="339429" y="2800007"/>
          <a:ext cx="693244" cy="25961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00" kern="1200" dirty="0" smtClean="0"/>
            <a:t>گروه معماری</a:t>
          </a:r>
          <a:endParaRPr lang="en-US" sz="1000" kern="1200" dirty="0"/>
        </a:p>
      </dsp:txBody>
      <dsp:txXfrm>
        <a:off x="339429" y="2800007"/>
        <a:ext cx="693244" cy="259610"/>
      </dsp:txXfrm>
    </dsp:sp>
    <dsp:sp modelId="{27D6EA52-F4BA-4963-B664-F6084EE0423B}">
      <dsp:nvSpPr>
        <dsp:cNvPr id="0" name=""/>
        <dsp:cNvSpPr/>
      </dsp:nvSpPr>
      <dsp:spPr>
        <a:xfrm>
          <a:off x="447003" y="3194063"/>
          <a:ext cx="525034" cy="26981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kern="1200" dirty="0" smtClean="0"/>
            <a:t>کنترل کیفیت</a:t>
          </a:r>
          <a:endParaRPr lang="en-US" sz="1050" kern="1200" dirty="0"/>
        </a:p>
      </dsp:txBody>
      <dsp:txXfrm>
        <a:off x="447003" y="3194063"/>
        <a:ext cx="525034" cy="269815"/>
      </dsp:txXfrm>
    </dsp:sp>
    <dsp:sp modelId="{19C881A5-F012-4B71-B5B7-99C5EAD63157}">
      <dsp:nvSpPr>
        <dsp:cNvPr id="0" name=""/>
        <dsp:cNvSpPr/>
      </dsp:nvSpPr>
      <dsp:spPr>
        <a:xfrm>
          <a:off x="447003" y="3598324"/>
          <a:ext cx="592218" cy="41904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00" kern="1200" dirty="0" smtClean="0"/>
            <a:t>کنترل و برنامه ریزی</a:t>
          </a:r>
          <a:endParaRPr lang="en-US" sz="1000" kern="1200" dirty="0"/>
        </a:p>
      </dsp:txBody>
      <dsp:txXfrm>
        <a:off x="447003" y="3598324"/>
        <a:ext cx="592218" cy="419046"/>
      </dsp:txXfrm>
    </dsp:sp>
    <dsp:sp modelId="{1ABA90C5-EB9C-4E19-96D2-A74AAD0D86E9}">
      <dsp:nvSpPr>
        <dsp:cNvPr id="0" name=""/>
        <dsp:cNvSpPr/>
      </dsp:nvSpPr>
      <dsp:spPr>
        <a:xfrm>
          <a:off x="1105274" y="2800007"/>
          <a:ext cx="640215" cy="32010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00" kern="1200" dirty="0" smtClean="0"/>
            <a:t>گروه شهرسازی</a:t>
          </a:r>
          <a:endParaRPr lang="en-US" sz="1000" kern="1200" dirty="0"/>
        </a:p>
      </dsp:txBody>
      <dsp:txXfrm>
        <a:off x="1105274" y="2800007"/>
        <a:ext cx="640215" cy="320107"/>
      </dsp:txXfrm>
    </dsp:sp>
    <dsp:sp modelId="{6579E80B-4935-4FA3-8AD8-FE6510F4D921}">
      <dsp:nvSpPr>
        <dsp:cNvPr id="0" name=""/>
        <dsp:cNvSpPr/>
      </dsp:nvSpPr>
      <dsp:spPr>
        <a:xfrm>
          <a:off x="1225206" y="3254560"/>
          <a:ext cx="558479" cy="30280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kern="1200" dirty="0" smtClean="0"/>
            <a:t>کنترل 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kern="1200" dirty="0" smtClean="0"/>
            <a:t>کیفیت</a:t>
          </a:r>
          <a:endParaRPr lang="en-US" sz="1050" kern="1200" dirty="0" smtClean="0"/>
        </a:p>
      </dsp:txBody>
      <dsp:txXfrm>
        <a:off x="1225206" y="3254560"/>
        <a:ext cx="558479" cy="302809"/>
      </dsp:txXfrm>
    </dsp:sp>
    <dsp:sp modelId="{882DA043-B43A-4C15-9EBD-0CBE9B94398C}">
      <dsp:nvSpPr>
        <dsp:cNvPr id="0" name=""/>
        <dsp:cNvSpPr/>
      </dsp:nvSpPr>
      <dsp:spPr>
        <a:xfrm>
          <a:off x="1225206" y="3691815"/>
          <a:ext cx="558479" cy="44644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00" kern="1200" dirty="0" smtClean="0"/>
            <a:t>کنترل و برنامه ریزی</a:t>
          </a:r>
          <a:endParaRPr lang="en-US" sz="1000" kern="1200" dirty="0"/>
        </a:p>
      </dsp:txBody>
      <dsp:txXfrm>
        <a:off x="1225206" y="3691815"/>
        <a:ext cx="558479" cy="446447"/>
      </dsp:txXfrm>
    </dsp:sp>
    <dsp:sp modelId="{7332AF48-FE13-432D-BAA2-14CE1C1D9E88}">
      <dsp:nvSpPr>
        <dsp:cNvPr id="0" name=""/>
        <dsp:cNvSpPr/>
      </dsp:nvSpPr>
      <dsp:spPr>
        <a:xfrm>
          <a:off x="1854551" y="2800007"/>
          <a:ext cx="640215" cy="32010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kern="1200" dirty="0" smtClean="0"/>
            <a:t>گروه عمران</a:t>
          </a:r>
          <a:endParaRPr lang="en-US" sz="1050" kern="1200" dirty="0"/>
        </a:p>
      </dsp:txBody>
      <dsp:txXfrm>
        <a:off x="1854551" y="2800007"/>
        <a:ext cx="640215" cy="320107"/>
      </dsp:txXfrm>
    </dsp:sp>
    <dsp:sp modelId="{19122674-6CE0-49EB-953D-707B0D75D389}">
      <dsp:nvSpPr>
        <dsp:cNvPr id="0" name=""/>
        <dsp:cNvSpPr/>
      </dsp:nvSpPr>
      <dsp:spPr>
        <a:xfrm>
          <a:off x="1936223" y="3254560"/>
          <a:ext cx="587609" cy="30280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kern="1200" dirty="0" smtClean="0"/>
            <a:t>کنترل 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kern="1200" dirty="0" smtClean="0"/>
            <a:t>کیفیت</a:t>
          </a:r>
          <a:endParaRPr lang="en-US" sz="1050" kern="1200" dirty="0" smtClean="0"/>
        </a:p>
      </dsp:txBody>
      <dsp:txXfrm>
        <a:off x="1936223" y="3254560"/>
        <a:ext cx="587609" cy="302809"/>
      </dsp:txXfrm>
    </dsp:sp>
    <dsp:sp modelId="{FB7CF48E-875E-49DF-B2BF-03009E1ECDEF}">
      <dsp:nvSpPr>
        <dsp:cNvPr id="0" name=""/>
        <dsp:cNvSpPr/>
      </dsp:nvSpPr>
      <dsp:spPr>
        <a:xfrm>
          <a:off x="1936223" y="3691815"/>
          <a:ext cx="587609" cy="41904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00" kern="1200" dirty="0" smtClean="0"/>
            <a:t>کنترل و برنامه ریزی</a:t>
          </a:r>
          <a:endParaRPr lang="en-US" sz="1000" kern="1200" dirty="0"/>
        </a:p>
      </dsp:txBody>
      <dsp:txXfrm>
        <a:off x="1936223" y="3691815"/>
        <a:ext cx="587609" cy="419046"/>
      </dsp:txXfrm>
    </dsp:sp>
    <dsp:sp modelId="{52930C79-0A82-438C-A941-5B160A756929}">
      <dsp:nvSpPr>
        <dsp:cNvPr id="0" name=""/>
        <dsp:cNvSpPr/>
      </dsp:nvSpPr>
      <dsp:spPr>
        <a:xfrm>
          <a:off x="2566285" y="2800007"/>
          <a:ext cx="640215" cy="32010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kern="1200" dirty="0" smtClean="0"/>
            <a:t>تاسیسات</a:t>
          </a:r>
          <a:endParaRPr lang="en-US" sz="1050" kern="1200" dirty="0"/>
        </a:p>
      </dsp:txBody>
      <dsp:txXfrm>
        <a:off x="2566285" y="2800007"/>
        <a:ext cx="640215" cy="320107"/>
      </dsp:txXfrm>
    </dsp:sp>
    <dsp:sp modelId="{CBEFB070-DADB-4FCC-81E7-C1991BCB7B26}">
      <dsp:nvSpPr>
        <dsp:cNvPr id="0" name=""/>
        <dsp:cNvSpPr/>
      </dsp:nvSpPr>
      <dsp:spPr>
        <a:xfrm>
          <a:off x="2675109" y="3254560"/>
          <a:ext cx="587609" cy="30280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kern="1200" dirty="0" smtClean="0"/>
            <a:t>تاسیسات مکانیکی</a:t>
          </a:r>
          <a:endParaRPr lang="en-US" sz="1050" kern="1200" dirty="0" smtClean="0"/>
        </a:p>
      </dsp:txBody>
      <dsp:txXfrm>
        <a:off x="2675109" y="3254560"/>
        <a:ext cx="587609" cy="302809"/>
      </dsp:txXfrm>
    </dsp:sp>
    <dsp:sp modelId="{7BCB1FE4-E9E8-4DA2-9242-B616D51CB74E}">
      <dsp:nvSpPr>
        <dsp:cNvPr id="0" name=""/>
        <dsp:cNvSpPr/>
      </dsp:nvSpPr>
      <dsp:spPr>
        <a:xfrm>
          <a:off x="2678521" y="3682896"/>
          <a:ext cx="587609" cy="34622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kern="1200" dirty="0" smtClean="0"/>
            <a:t>تاسیسات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kern="1200" dirty="0" smtClean="0"/>
            <a:t>الکتریکی</a:t>
          </a:r>
          <a:endParaRPr lang="en-US" sz="1050" kern="1200" dirty="0"/>
        </a:p>
      </dsp:txBody>
      <dsp:txXfrm>
        <a:off x="2678521" y="3682896"/>
        <a:ext cx="587609" cy="346222"/>
      </dsp:txXfrm>
    </dsp:sp>
    <dsp:sp modelId="{4C2746B3-5579-4510-AB0A-679B6A9144D8}">
      <dsp:nvSpPr>
        <dsp:cNvPr id="0" name=""/>
        <dsp:cNvSpPr/>
      </dsp:nvSpPr>
      <dsp:spPr>
        <a:xfrm>
          <a:off x="2600882" y="4172482"/>
          <a:ext cx="587609" cy="43304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a-IR" sz="1000" kern="1200" dirty="0" smtClean="0"/>
            <a:t>کنترل و برنامه ریزی </a:t>
          </a:r>
        </a:p>
      </dsp:txBody>
      <dsp:txXfrm>
        <a:off x="2600882" y="4172482"/>
        <a:ext cx="587609" cy="433041"/>
      </dsp:txXfrm>
    </dsp:sp>
    <dsp:sp modelId="{6B5B6E77-DE63-416B-BE01-E0E7FC11DF83}">
      <dsp:nvSpPr>
        <dsp:cNvPr id="0" name=""/>
        <dsp:cNvSpPr/>
      </dsp:nvSpPr>
      <dsp:spPr>
        <a:xfrm>
          <a:off x="3293986" y="2800007"/>
          <a:ext cx="640215" cy="32010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kern="1200" dirty="0" smtClean="0"/>
            <a:t>تحقیق و پژوهش</a:t>
          </a:r>
          <a:endParaRPr lang="en-US" sz="1050" kern="1200" dirty="0"/>
        </a:p>
      </dsp:txBody>
      <dsp:txXfrm>
        <a:off x="3293986" y="2800007"/>
        <a:ext cx="640215" cy="320107"/>
      </dsp:txXfrm>
    </dsp:sp>
    <dsp:sp modelId="{BD9F420E-6F17-41B1-B1B4-3B7BB3190680}">
      <dsp:nvSpPr>
        <dsp:cNvPr id="0" name=""/>
        <dsp:cNvSpPr/>
      </dsp:nvSpPr>
      <dsp:spPr>
        <a:xfrm>
          <a:off x="4146353" y="2800007"/>
          <a:ext cx="827075" cy="32010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kern="1200" dirty="0" smtClean="0"/>
            <a:t>مدیریت پشتیبانی</a:t>
          </a:r>
          <a:endParaRPr lang="en-US" sz="1050" kern="1200" dirty="0"/>
        </a:p>
      </dsp:txBody>
      <dsp:txXfrm>
        <a:off x="4146353" y="2800007"/>
        <a:ext cx="827075" cy="320107"/>
      </dsp:txXfrm>
    </dsp:sp>
    <dsp:sp modelId="{B22FC74B-A9CF-49EC-8F55-551DA62CAAEF}">
      <dsp:nvSpPr>
        <dsp:cNvPr id="0" name=""/>
        <dsp:cNvSpPr/>
      </dsp:nvSpPr>
      <dsp:spPr>
        <a:xfrm>
          <a:off x="3424007" y="3254560"/>
          <a:ext cx="510194" cy="39187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/>
            <a:t>IT</a:t>
          </a:r>
          <a:endParaRPr lang="en-US" sz="1050" kern="1200" dirty="0"/>
        </a:p>
      </dsp:txBody>
      <dsp:txXfrm>
        <a:off x="3424007" y="3254560"/>
        <a:ext cx="510194" cy="391872"/>
      </dsp:txXfrm>
    </dsp:sp>
    <dsp:sp modelId="{2A28761E-43F5-40F9-AEE6-EF753E217B5A}">
      <dsp:nvSpPr>
        <dsp:cNvPr id="0" name=""/>
        <dsp:cNvSpPr/>
      </dsp:nvSpPr>
      <dsp:spPr>
        <a:xfrm>
          <a:off x="4008434" y="3254560"/>
          <a:ext cx="529938" cy="41227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/>
            <a:t>QA</a:t>
          </a:r>
          <a:endParaRPr lang="en-US" sz="1050" kern="1200" dirty="0"/>
        </a:p>
      </dsp:txBody>
      <dsp:txXfrm>
        <a:off x="4008434" y="3254560"/>
        <a:ext cx="529938" cy="412273"/>
      </dsp:txXfrm>
    </dsp:sp>
    <dsp:sp modelId="{8B700282-FCED-4D7E-99EB-3961F3D7E8E3}">
      <dsp:nvSpPr>
        <dsp:cNvPr id="0" name=""/>
        <dsp:cNvSpPr/>
      </dsp:nvSpPr>
      <dsp:spPr>
        <a:xfrm>
          <a:off x="4140919" y="3801279"/>
          <a:ext cx="604024" cy="22002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kern="1200" dirty="0" smtClean="0"/>
            <a:t>آموزش</a:t>
          </a:r>
          <a:endParaRPr lang="en-US" sz="1050" kern="1200" dirty="0"/>
        </a:p>
      </dsp:txBody>
      <dsp:txXfrm>
        <a:off x="4140919" y="3801279"/>
        <a:ext cx="604024" cy="220022"/>
      </dsp:txXfrm>
    </dsp:sp>
    <dsp:sp modelId="{E020CDFA-A9A3-4287-8900-0F7D04DD7974}">
      <dsp:nvSpPr>
        <dsp:cNvPr id="0" name=""/>
        <dsp:cNvSpPr/>
      </dsp:nvSpPr>
      <dsp:spPr>
        <a:xfrm>
          <a:off x="4568508" y="3254560"/>
          <a:ext cx="674646" cy="40429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kern="1200" dirty="0" smtClean="0"/>
            <a:t>ارتباط با کارفرمایان</a:t>
          </a:r>
          <a:endParaRPr lang="en-US" sz="1050" kern="1200" dirty="0"/>
        </a:p>
      </dsp:txBody>
      <dsp:txXfrm>
        <a:off x="4568508" y="3254560"/>
        <a:ext cx="674646" cy="404296"/>
      </dsp:txXfrm>
    </dsp:sp>
    <dsp:sp modelId="{44F5EA2C-CD7C-4112-B584-5109E7E639B4}">
      <dsp:nvSpPr>
        <dsp:cNvPr id="0" name=""/>
        <dsp:cNvSpPr/>
      </dsp:nvSpPr>
      <dsp:spPr>
        <a:xfrm>
          <a:off x="5377600" y="3254560"/>
          <a:ext cx="608601" cy="42173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kern="1200" dirty="0" smtClean="0"/>
            <a:t>اداری و مالی</a:t>
          </a:r>
          <a:endParaRPr lang="en-US" sz="1050" kern="1200" dirty="0"/>
        </a:p>
      </dsp:txBody>
      <dsp:txXfrm>
        <a:off x="5377600" y="3254560"/>
        <a:ext cx="608601" cy="421735"/>
      </dsp:txXfrm>
    </dsp:sp>
    <dsp:sp modelId="{B866319F-CD69-4B63-86F5-2A2B9938305F}">
      <dsp:nvSpPr>
        <dsp:cNvPr id="0" name=""/>
        <dsp:cNvSpPr/>
      </dsp:nvSpPr>
      <dsp:spPr>
        <a:xfrm>
          <a:off x="4824969" y="3810741"/>
          <a:ext cx="617910" cy="23708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kern="1200" dirty="0" smtClean="0"/>
            <a:t>مالی</a:t>
          </a:r>
          <a:endParaRPr lang="en-US" sz="1050" kern="1200" dirty="0"/>
        </a:p>
      </dsp:txBody>
      <dsp:txXfrm>
        <a:off x="4824969" y="3810741"/>
        <a:ext cx="617910" cy="237084"/>
      </dsp:txXfrm>
    </dsp:sp>
    <dsp:sp modelId="{0D4EF65C-42BE-44FC-8E8D-99A2FE9FE146}">
      <dsp:nvSpPr>
        <dsp:cNvPr id="0" name=""/>
        <dsp:cNvSpPr/>
      </dsp:nvSpPr>
      <dsp:spPr>
        <a:xfrm>
          <a:off x="4824969" y="4182271"/>
          <a:ext cx="614491" cy="29833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kern="1200" dirty="0" smtClean="0"/>
            <a:t>اداری</a:t>
          </a:r>
          <a:endParaRPr lang="en-US" sz="1050" kern="1200" dirty="0"/>
        </a:p>
      </dsp:txBody>
      <dsp:txXfrm>
        <a:off x="4824969" y="4182271"/>
        <a:ext cx="614491" cy="298330"/>
      </dsp:txXfrm>
    </dsp:sp>
    <dsp:sp modelId="{5F58827E-7593-4858-A3EC-6DCE29164C3A}">
      <dsp:nvSpPr>
        <dsp:cNvPr id="0" name=""/>
        <dsp:cNvSpPr/>
      </dsp:nvSpPr>
      <dsp:spPr>
        <a:xfrm>
          <a:off x="4824969" y="4615047"/>
          <a:ext cx="630996" cy="34940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900" kern="1200" dirty="0" smtClean="0"/>
            <a:t>خرید و تدارکات</a:t>
          </a:r>
          <a:endParaRPr lang="en-US" sz="900" b="0" kern="1200" dirty="0"/>
        </a:p>
      </dsp:txBody>
      <dsp:txXfrm>
        <a:off x="4824969" y="4615047"/>
        <a:ext cx="630996" cy="349404"/>
      </dsp:txXfrm>
    </dsp:sp>
    <dsp:sp modelId="{1448C37E-B632-483D-9D4B-EB274C8C7014}">
      <dsp:nvSpPr>
        <dsp:cNvPr id="0" name=""/>
        <dsp:cNvSpPr/>
      </dsp:nvSpPr>
      <dsp:spPr>
        <a:xfrm>
          <a:off x="1810934" y="2225471"/>
          <a:ext cx="640215" cy="32010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00" kern="1200" dirty="0" smtClean="0"/>
            <a:t>مشاوران</a:t>
          </a:r>
          <a:endParaRPr lang="en-US" sz="1000" kern="1200" dirty="0"/>
        </a:p>
      </dsp:txBody>
      <dsp:txXfrm>
        <a:off x="1810934" y="2225471"/>
        <a:ext cx="640215" cy="3201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026260" y="0"/>
            <a:ext cx="3077805" cy="511814"/>
          </a:xfrm>
          <a:prstGeom prst="rect">
            <a:avLst/>
          </a:prstGeom>
        </p:spPr>
        <p:txBody>
          <a:bodyPr vert="horz" lIns="96524" tIns="48262" rIns="96524" bIns="48262" rtlCol="1"/>
          <a:lstStyle>
            <a:lvl1pPr algn="r">
              <a:defRPr sz="13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1699" y="0"/>
            <a:ext cx="3077805" cy="511814"/>
          </a:xfrm>
          <a:prstGeom prst="rect">
            <a:avLst/>
          </a:prstGeom>
        </p:spPr>
        <p:txBody>
          <a:bodyPr vert="horz" lIns="96524" tIns="48262" rIns="96524" bIns="48262" rtlCol="1"/>
          <a:lstStyle>
            <a:lvl1pPr algn="l">
              <a:defRPr sz="1300"/>
            </a:lvl1pPr>
          </a:lstStyle>
          <a:p>
            <a:fld id="{2D693B01-4E44-4ABC-A21B-551D8F41F56D}" type="datetimeFigureOut">
              <a:rPr lang="fa-IR" smtClean="0"/>
              <a:pPr/>
              <a:t>13/11/1442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026260" y="9721137"/>
            <a:ext cx="3077805" cy="511814"/>
          </a:xfrm>
          <a:prstGeom prst="rect">
            <a:avLst/>
          </a:prstGeom>
        </p:spPr>
        <p:txBody>
          <a:bodyPr vert="horz" lIns="96524" tIns="48262" rIns="96524" bIns="48262" rtlCol="1" anchor="b"/>
          <a:lstStyle>
            <a:lvl1pPr algn="r">
              <a:defRPr sz="1300"/>
            </a:lvl1pPr>
          </a:lstStyle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1699" y="9721137"/>
            <a:ext cx="3077805" cy="511814"/>
          </a:xfrm>
          <a:prstGeom prst="rect">
            <a:avLst/>
          </a:prstGeom>
        </p:spPr>
        <p:txBody>
          <a:bodyPr vert="horz" lIns="96524" tIns="48262" rIns="96524" bIns="48262" rtlCol="1" anchor="b"/>
          <a:lstStyle>
            <a:lvl1pPr algn="l">
              <a:defRPr sz="1300"/>
            </a:lvl1pPr>
          </a:lstStyle>
          <a:p>
            <a:fld id="{B70FEAA6-F088-41BC-901D-713D4CBBFA5C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577951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3078427" cy="511731"/>
          </a:xfrm>
          <a:prstGeom prst="rect">
            <a:avLst/>
          </a:prstGeom>
        </p:spPr>
        <p:txBody>
          <a:bodyPr vert="horz" lIns="95734" tIns="47867" rIns="95734" bIns="47867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5" y="3"/>
            <a:ext cx="3078427" cy="511731"/>
          </a:xfrm>
          <a:prstGeom prst="rect">
            <a:avLst/>
          </a:prstGeom>
        </p:spPr>
        <p:txBody>
          <a:bodyPr vert="horz" lIns="95734" tIns="47867" rIns="95734" bIns="47867" rtlCol="0"/>
          <a:lstStyle>
            <a:lvl1pPr algn="r">
              <a:defRPr sz="1300"/>
            </a:lvl1pPr>
          </a:lstStyle>
          <a:p>
            <a:fld id="{7C239B29-3344-47D8-B478-409199BBC2B8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11375" y="766763"/>
            <a:ext cx="2881313" cy="3840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34" tIns="47867" rIns="95734" bIns="4786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vert="horz" lIns="95734" tIns="47867" rIns="95734" bIns="4786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721109"/>
            <a:ext cx="3078427" cy="511731"/>
          </a:xfrm>
          <a:prstGeom prst="rect">
            <a:avLst/>
          </a:prstGeom>
        </p:spPr>
        <p:txBody>
          <a:bodyPr vert="horz" lIns="95734" tIns="47867" rIns="95734" bIns="47867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5" y="9721109"/>
            <a:ext cx="3078427" cy="511731"/>
          </a:xfrm>
          <a:prstGeom prst="rect">
            <a:avLst/>
          </a:prstGeom>
        </p:spPr>
        <p:txBody>
          <a:bodyPr vert="horz" lIns="95734" tIns="47867" rIns="95734" bIns="47867" rtlCol="0" anchor="b"/>
          <a:lstStyle>
            <a:lvl1pPr algn="r">
              <a:defRPr sz="1300"/>
            </a:lvl1pPr>
          </a:lstStyle>
          <a:p>
            <a:fld id="{AFAB6C6A-6360-4354-9843-AFC3D175F4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752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11375" y="766763"/>
            <a:ext cx="2881313" cy="384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C512B-4FD7-4866-9126-5BFF3334ADF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634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B6C6A-6360-4354-9843-AFC3D175F4E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325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B6C6A-6360-4354-9843-AFC3D175F4E4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521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B2B2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1" name="Rectangle 19"/>
          <p:cNvSpPr>
            <a:spLocks noChangeArrowheads="1"/>
          </p:cNvSpPr>
          <p:nvPr userDrawn="1"/>
        </p:nvSpPr>
        <p:spPr bwMode="gray">
          <a:xfrm>
            <a:off x="0" y="0"/>
            <a:ext cx="2819400" cy="4470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96" name="Rectangle 24"/>
          <p:cNvSpPr>
            <a:spLocks noChangeArrowheads="1"/>
          </p:cNvSpPr>
          <p:nvPr userDrawn="1"/>
        </p:nvSpPr>
        <p:spPr bwMode="black">
          <a:xfrm>
            <a:off x="0" y="4368800"/>
            <a:ext cx="6705600" cy="203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0" name="Rectangle 18"/>
          <p:cNvSpPr>
            <a:spLocks noChangeArrowheads="1"/>
          </p:cNvSpPr>
          <p:nvPr userDrawn="1"/>
        </p:nvSpPr>
        <p:spPr bwMode="auto">
          <a:xfrm>
            <a:off x="2819400" y="4591051"/>
            <a:ext cx="4038601" cy="457200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5" name="Rectangle 23"/>
          <p:cNvSpPr>
            <a:spLocks noChangeArrowheads="1"/>
          </p:cNvSpPr>
          <p:nvPr/>
        </p:nvSpPr>
        <p:spPr bwMode="black">
          <a:xfrm>
            <a:off x="2819400" y="4368800"/>
            <a:ext cx="4038601" cy="1016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71600"/>
            <a:ext cx="2183478" cy="139996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686300" y="8591551"/>
            <a:ext cx="1885950" cy="42756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314700" y="8591551"/>
            <a:ext cx="1143000" cy="42756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1063F1A-99C3-403F-9F29-EBE2B9ED35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7536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43487" y="228601"/>
            <a:ext cx="1471613" cy="822748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28601"/>
            <a:ext cx="4300538" cy="822748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686300" y="8591551"/>
            <a:ext cx="1885950" cy="42756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314700" y="8591551"/>
            <a:ext cx="1143000" cy="42756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DDD0E83-AA96-417F-97F8-EF0388E0BA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9340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081" y="228601"/>
            <a:ext cx="5543550" cy="7514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28650" y="1198033"/>
            <a:ext cx="5886450" cy="7258051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686300" y="8591551"/>
            <a:ext cx="1885950" cy="42756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314700" y="8591551"/>
            <a:ext cx="1143000" cy="42756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7B90AF8-00EC-4EEA-8826-CCBCE0D976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2905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err="1" smtClean="0"/>
              <a:t>Fift</a:t>
            </a:r>
            <a:r>
              <a:rPr lang="en-US" dirty="0" smtClean="0"/>
              <a:t>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686300" y="8591551"/>
            <a:ext cx="1885950" cy="42756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314700" y="8591551"/>
            <a:ext cx="1143000" cy="42756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FC82447-F64A-4357-88DF-9487C190F21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76200" y="3962400"/>
            <a:ext cx="762000" cy="4648200"/>
          </a:xfrm>
          <a:prstGeom prst="rect">
            <a:avLst/>
          </a:prstGeom>
          <a:solidFill>
            <a:srgbClr val="E6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 rot="16200000">
            <a:off x="-671900" y="7405300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Bani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Shahr</a:t>
            </a:r>
            <a:r>
              <a:rPr lang="en-US" sz="1200" baseline="0" dirty="0" smtClean="0"/>
              <a:t> Pars</a:t>
            </a:r>
            <a:endParaRPr lang="en-US" sz="1200" dirty="0"/>
          </a:p>
        </p:txBody>
      </p:sp>
      <p:sp>
        <p:nvSpPr>
          <p:cNvPr id="8" name="TextBox 7"/>
          <p:cNvSpPr txBox="1"/>
          <p:nvPr userDrawn="1"/>
        </p:nvSpPr>
        <p:spPr>
          <a:xfrm rot="16200000">
            <a:off x="-1233099" y="6109900"/>
            <a:ext cx="3810000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smtClean="0"/>
              <a:t>Consulting Engineers Architecture &amp; Urbanism</a:t>
            </a:r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2451232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686300" y="8591551"/>
            <a:ext cx="1885950" cy="42756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314700" y="8591551"/>
            <a:ext cx="1143000" cy="42756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0864556-62FB-4368-B3D4-B140F4E794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6424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98033"/>
            <a:ext cx="2886075" cy="72580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29025" y="1198033"/>
            <a:ext cx="2886075" cy="72580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686300" y="8591551"/>
            <a:ext cx="1885950" cy="42756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314700" y="8591551"/>
            <a:ext cx="1143000" cy="42756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3AF06A7-7B7A-45C4-9D74-43077F2D17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8587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4686300" y="8591551"/>
            <a:ext cx="1885950" cy="42756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3314700" y="8591551"/>
            <a:ext cx="1143000" cy="42756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EC6ABEA-278F-4E69-A1A6-5B6AF1F202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6081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686300" y="8591551"/>
            <a:ext cx="1885950" cy="42756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3314700" y="8591551"/>
            <a:ext cx="1143000" cy="42756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EE1D9A7-E38B-408A-81F8-46D3710F1E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4459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4686300" y="8591551"/>
            <a:ext cx="1885950" cy="42756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314700" y="8591551"/>
            <a:ext cx="1143000" cy="42756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FBE305B-3CCE-4FFC-9AE6-C8CE006AAA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888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686300" y="8591551"/>
            <a:ext cx="1885950" cy="42756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314700" y="8591551"/>
            <a:ext cx="1143000" cy="42756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4F202A6-C083-4D05-92CE-6F259B69F0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3512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686300" y="8591551"/>
            <a:ext cx="1885950" cy="42756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314700" y="8591551"/>
            <a:ext cx="1143000" cy="42756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893E27B-8F0D-40FA-9DE3-F9188D192E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865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5"/>
          <p:cNvSpPr>
            <a:spLocks noChangeArrowheads="1"/>
          </p:cNvSpPr>
          <p:nvPr/>
        </p:nvSpPr>
        <p:spPr bwMode="gray">
          <a:xfrm>
            <a:off x="1371600" y="0"/>
            <a:ext cx="5486400" cy="914400"/>
          </a:xfrm>
          <a:prstGeom prst="rect">
            <a:avLst/>
          </a:prstGeom>
          <a:solidFill>
            <a:srgbClr val="B2B2B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gray">
          <a:xfrm>
            <a:off x="0" y="1219200"/>
            <a:ext cx="914400" cy="7924800"/>
          </a:xfrm>
          <a:prstGeom prst="rect">
            <a:avLst/>
          </a:prstGeom>
          <a:solidFill>
            <a:srgbClr val="E68200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320800"/>
            <a:ext cx="5295900" cy="713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1371600" y="81491"/>
            <a:ext cx="5543550" cy="751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15" y="152400"/>
            <a:ext cx="1307315" cy="838200"/>
          </a:xfrm>
          <a:prstGeom prst="rect">
            <a:avLst/>
          </a:prstGeom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blackWhite">
          <a:xfrm rot="16200000">
            <a:off x="-454246" y="7699154"/>
            <a:ext cx="2209800" cy="222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fa-IR" altLang="en-US" sz="1200" b="1" kern="0" dirty="0" smtClean="0">
                <a:solidFill>
                  <a:schemeClr val="tx1"/>
                </a:solidFill>
                <a:latin typeface="A Thuluth" pitchFamily="2" charset="-78"/>
                <a:cs typeface="B Bardiya" panose="00000400000000000000" pitchFamily="2" charset="-78"/>
              </a:rPr>
              <a:t>مهندسان</a:t>
            </a:r>
            <a:r>
              <a:rPr lang="fa-IR" altLang="en-US" sz="1200" b="1" kern="0" baseline="0" dirty="0" smtClean="0">
                <a:solidFill>
                  <a:schemeClr val="tx1"/>
                </a:solidFill>
                <a:latin typeface="A Thuluth" pitchFamily="2" charset="-78"/>
                <a:cs typeface="B Bardiya" panose="00000400000000000000" pitchFamily="2" charset="-78"/>
              </a:rPr>
              <a:t> مشاور معمار و شهرساز</a:t>
            </a:r>
            <a:endParaRPr lang="en-US" altLang="en-US" sz="1200" b="1" kern="0" dirty="0">
              <a:solidFill>
                <a:schemeClr val="tx1"/>
              </a:solidFill>
              <a:latin typeface="A Thuluth" pitchFamily="2" charset="-78"/>
              <a:cs typeface="B Bardiya" panose="00000400000000000000" pitchFamily="2" charset="-78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blackWhite">
          <a:xfrm rot="16200000">
            <a:off x="-930497" y="6537103"/>
            <a:ext cx="2705100" cy="222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a-IR" altLang="en-US" sz="1200" b="1" kern="0" dirty="0" smtClean="0">
                <a:solidFill>
                  <a:schemeClr val="tx1"/>
                </a:solidFill>
                <a:latin typeface="A Suls" pitchFamily="2" charset="-78"/>
                <a:cs typeface="B Bardiya" panose="00000400000000000000" pitchFamily="2" charset="-78"/>
              </a:rPr>
              <a:t>بانی</a:t>
            </a:r>
            <a:r>
              <a:rPr lang="fa-IR" altLang="en-US" sz="1200" b="1" kern="0" baseline="0" dirty="0" smtClean="0">
                <a:solidFill>
                  <a:schemeClr val="tx1"/>
                </a:solidFill>
                <a:latin typeface="A Suls" pitchFamily="2" charset="-78"/>
                <a:cs typeface="B Bardiya" panose="00000400000000000000" pitchFamily="2" charset="-78"/>
              </a:rPr>
              <a:t> شهر پارس</a:t>
            </a:r>
            <a:endParaRPr lang="en-US" altLang="en-US" sz="1200" b="1" kern="0" dirty="0">
              <a:solidFill>
                <a:schemeClr val="tx1"/>
              </a:solidFill>
              <a:latin typeface="A Suls" pitchFamily="2" charset="-78"/>
              <a:cs typeface="B Bardiya" panose="00000400000000000000" pitchFamily="2" charset="-7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 b="1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"/>
          <p:cNvSpPr txBox="1">
            <a:spLocks noChangeArrowheads="1"/>
          </p:cNvSpPr>
          <p:nvPr/>
        </p:nvSpPr>
        <p:spPr bwMode="auto">
          <a:xfrm>
            <a:off x="152400" y="8315325"/>
            <a:ext cx="1752600" cy="228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altLang="en-US" sz="1200" b="1" dirty="0" smtClean="0"/>
              <a:t>www.banishahr.ir</a:t>
            </a:r>
          </a:p>
          <a:p>
            <a:endParaRPr lang="en-US" altLang="en-US" sz="1200" b="1" dirty="0"/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152400" y="8543925"/>
            <a:ext cx="1752600" cy="228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altLang="en-US" sz="1200" b="1" dirty="0" smtClean="0"/>
              <a:t>info@banishahr.com</a:t>
            </a:r>
          </a:p>
          <a:p>
            <a:endParaRPr lang="en-US" altLang="en-US" sz="1200" b="1" dirty="0"/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152400" y="8772525"/>
            <a:ext cx="2286000" cy="228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altLang="en-US" sz="1200" b="1" dirty="0" smtClean="0"/>
              <a:t>banishahrpars@gmail.com</a:t>
            </a:r>
          </a:p>
          <a:p>
            <a:endParaRPr lang="en-US" altLang="en-US" sz="1200" dirty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black">
          <a:xfrm>
            <a:off x="3212976" y="8798279"/>
            <a:ext cx="3429000" cy="166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rtl="1">
              <a:lnSpc>
                <a:spcPct val="150000"/>
              </a:lnSpc>
            </a:pPr>
            <a:r>
              <a:rPr lang="fa-IR" altLang="en-US" sz="1400" b="0" kern="0" dirty="0" smtClean="0">
                <a:cs typeface="B Nazanin" panose="00000400000000000000" pitchFamily="2" charset="-78"/>
              </a:rPr>
              <a:t>فکس : 22054799        تلفن : 22025247- 22025248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black">
          <a:xfrm>
            <a:off x="2708920" y="7772400"/>
            <a:ext cx="4000500" cy="937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rtl="1">
              <a:lnSpc>
                <a:spcPct val="150000"/>
              </a:lnSpc>
            </a:pPr>
            <a:r>
              <a:rPr lang="fa-IR" altLang="en-US" sz="1400" b="0" kern="0" dirty="0" smtClean="0">
                <a:cs typeface="B Nazanin" panose="00000400000000000000" pitchFamily="2" charset="-78"/>
              </a:rPr>
              <a:t>   نشانی دفتر مرکز:</a:t>
            </a:r>
          </a:p>
          <a:p>
            <a:pPr algn="r" rtl="1">
              <a:lnSpc>
                <a:spcPct val="150000"/>
              </a:lnSpc>
            </a:pPr>
            <a:r>
              <a:rPr lang="fa-IR" altLang="en-US" sz="1400" b="0" kern="0" dirty="0" smtClean="0">
                <a:cs typeface="B Nazanin" panose="00000400000000000000" pitchFamily="2" charset="-78"/>
              </a:rPr>
              <a:t>   تهران – بلوار آفریقا - بالاتر از میرداماد– بلوار ستاری – پلاک 58 – طبقه سوم  .</a:t>
            </a:r>
            <a:endParaRPr lang="en-US" altLang="en-US" sz="1400" b="0" kern="0" dirty="0">
              <a:cs typeface="B Nazanin" panose="000004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76400" y="4391561"/>
            <a:ext cx="463867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500" b="1" dirty="0">
                <a:solidFill>
                  <a:srgbClr val="E68200"/>
                </a:solidFill>
                <a:cs typeface="B Jadid" panose="00000700000000000000" pitchFamily="2" charset="-78"/>
              </a:rPr>
              <a:t> بانی شهر پارس </a:t>
            </a:r>
            <a:endParaRPr lang="en-US" sz="2500" b="1" dirty="0" smtClean="0">
              <a:solidFill>
                <a:srgbClr val="E68200"/>
              </a:solidFill>
              <a:cs typeface="B Jadid" panose="00000700000000000000" pitchFamily="2" charset="-78"/>
            </a:endParaRPr>
          </a:p>
          <a:p>
            <a:pPr algn="r" rtl="1"/>
            <a:r>
              <a:rPr lang="fa-IR" b="1" dirty="0">
                <a:solidFill>
                  <a:schemeClr val="bg1"/>
                </a:solidFill>
                <a:cs typeface="B Jadid" panose="00000700000000000000" pitchFamily="2" charset="-78"/>
              </a:rPr>
              <a:t/>
            </a:r>
            <a:br>
              <a:rPr lang="fa-IR" b="1" dirty="0">
                <a:solidFill>
                  <a:schemeClr val="bg1"/>
                </a:solidFill>
                <a:cs typeface="B Jadid" panose="00000700000000000000" pitchFamily="2" charset="-78"/>
              </a:rPr>
            </a:br>
            <a:r>
              <a:rPr lang="fa-IR" sz="2000" b="1" dirty="0" smtClean="0">
                <a:solidFill>
                  <a:schemeClr val="bg1"/>
                </a:solidFill>
                <a:cs typeface="B Badr" panose="00000400000000000000" pitchFamily="2" charset="-78"/>
              </a:rPr>
              <a:t>مهندسان </a:t>
            </a:r>
            <a:r>
              <a:rPr lang="fa-IR" sz="2000" b="1" dirty="0">
                <a:solidFill>
                  <a:schemeClr val="bg1"/>
                </a:solidFill>
                <a:cs typeface="B Badr" panose="00000400000000000000" pitchFamily="2" charset="-78"/>
              </a:rPr>
              <a:t>مشاور معمار و شهرساز</a:t>
            </a:r>
            <a:r>
              <a:rPr lang="fa-IR" b="1" dirty="0">
                <a:solidFill>
                  <a:schemeClr val="bg1"/>
                </a:solidFill>
                <a:cs typeface="B Jadid" panose="00000700000000000000" pitchFamily="2" charset="-78"/>
              </a:rPr>
              <a:t/>
            </a:r>
            <a:br>
              <a:rPr lang="fa-IR" b="1" dirty="0">
                <a:solidFill>
                  <a:schemeClr val="bg1"/>
                </a:solidFill>
                <a:cs typeface="B Jadid" panose="00000700000000000000" pitchFamily="2" charset="-78"/>
              </a:rPr>
            </a:br>
            <a:endParaRPr lang="en-US" b="1" dirty="0">
              <a:solidFill>
                <a:schemeClr val="bg1"/>
              </a:solidFill>
              <a:cs typeface="B Jadid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6484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/>
          </p:cNvSpPr>
          <p:nvPr/>
        </p:nvSpPr>
        <p:spPr bwMode="auto">
          <a:xfrm>
            <a:off x="3114674" y="416169"/>
            <a:ext cx="3286126" cy="42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hangingPunct="1"/>
            <a:r>
              <a:rPr lang="fa-IR" altLang="en-US" sz="1600" b="1" dirty="0" smtClean="0">
                <a:cs typeface="B Traffic" panose="00000400000000000000" pitchFamily="2" charset="-78"/>
              </a:rPr>
              <a:t>سوابق حرفه ای بخشی </a:t>
            </a:r>
            <a:r>
              <a:rPr lang="fa-IR" altLang="en-US" sz="1600" b="1" dirty="0">
                <a:cs typeface="B Traffic" panose="00000400000000000000" pitchFamily="2" charset="-78"/>
              </a:rPr>
              <a:t>از همکاران</a:t>
            </a:r>
            <a:endParaRPr lang="en-US" altLang="en-US" sz="1600" b="1" dirty="0">
              <a:cs typeface="B Traffic" panose="00000400000000000000" pitchFamily="2" charset="-78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76200" y="990600"/>
            <a:ext cx="65690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hangingPunct="1"/>
            <a:endParaRPr lang="en-US" altLang="en-US" sz="1400" dirty="0">
              <a:solidFill>
                <a:schemeClr val="accent4">
                  <a:lumMod val="10000"/>
                </a:schemeClr>
              </a:solidFill>
              <a:cs typeface="B Traffic" panose="00000400000000000000" pitchFamily="2" charset="-78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341784" y="8716433"/>
            <a:ext cx="1143000" cy="427567"/>
          </a:xfrm>
        </p:spPr>
        <p:txBody>
          <a:bodyPr/>
          <a:lstStyle/>
          <a:p>
            <a:endParaRPr lang="en-US" altLang="en-US" dirty="0"/>
          </a:p>
        </p:txBody>
      </p:sp>
      <p:sp>
        <p:nvSpPr>
          <p:cNvPr id="9" name="Rectangle 8"/>
          <p:cNvSpPr/>
          <p:nvPr/>
        </p:nvSpPr>
        <p:spPr>
          <a:xfrm>
            <a:off x="1000108" y="1643042"/>
            <a:ext cx="564360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 eaLnBrk="1" hangingPunct="1">
              <a:lnSpc>
                <a:spcPct val="200000"/>
              </a:lnSpc>
            </a:pPr>
            <a:r>
              <a:rPr lang="fa-IR" altLang="en-US" b="1" dirty="0" smtClean="0">
                <a:solidFill>
                  <a:schemeClr val="accent4">
                    <a:lumMod val="10000"/>
                  </a:schemeClr>
                </a:solidFill>
                <a:cs typeface="B Nazanin" pitchFamily="2" charset="-78"/>
              </a:rPr>
              <a:t>به نام خدا </a:t>
            </a:r>
          </a:p>
          <a:p>
            <a:pPr algn="ctr" rtl="1" eaLnBrk="1" hangingPunct="1">
              <a:lnSpc>
                <a:spcPct val="200000"/>
              </a:lnSpc>
            </a:pPr>
            <a:endParaRPr lang="fa-IR" altLang="en-US" b="1" dirty="0" smtClean="0">
              <a:solidFill>
                <a:schemeClr val="accent4">
                  <a:lumMod val="10000"/>
                </a:schemeClr>
              </a:solidFill>
              <a:cs typeface="B Nazanin" pitchFamily="2" charset="-78"/>
            </a:endParaRPr>
          </a:p>
          <a:p>
            <a:pPr algn="just" rtl="1" eaLnBrk="1" hangingPunct="1">
              <a:lnSpc>
                <a:spcPct val="200000"/>
              </a:lnSpc>
            </a:pPr>
            <a:r>
              <a:rPr lang="fa-IR" altLang="en-US" sz="1200" dirty="0" smtClean="0">
                <a:solidFill>
                  <a:schemeClr val="accent4">
                    <a:lumMod val="10000"/>
                  </a:schemeClr>
                </a:solidFill>
                <a:cs typeface="B Nazanin" pitchFamily="2" charset="-78"/>
              </a:rPr>
              <a:t>دکتر پیام بهرامی به عنوان یکی از همکاران این مشاور و نیز نماینده انجمن ساختمانهای بلند مرتبه و زیستگاه های شهری (</a:t>
            </a:r>
            <a:r>
              <a:rPr lang="en-US" altLang="en-US" sz="1200" dirty="0" smtClean="0">
                <a:solidFill>
                  <a:schemeClr val="accent4">
                    <a:lumMod val="10000"/>
                  </a:schemeClr>
                </a:solidFill>
                <a:cs typeface="B Nazanin" pitchFamily="2" charset="-78"/>
              </a:rPr>
              <a:t> CTBUH</a:t>
            </a:r>
            <a:r>
              <a:rPr lang="fa-IR" altLang="en-US" sz="1200" dirty="0" smtClean="0">
                <a:solidFill>
                  <a:schemeClr val="accent4">
                    <a:lumMod val="10000"/>
                  </a:schemeClr>
                </a:solidFill>
                <a:cs typeface="B Nazanin" pitchFamily="2" charset="-78"/>
              </a:rPr>
              <a:t>) آمریکا در ایران به فعالیت مشغول هستند که پروژه هایی را با همراهی سایر کارشناسان این شرکت طراحی و مدیریت نموده اند که خلاصه ای از آن در رزومه آمده است . </a:t>
            </a:r>
          </a:p>
          <a:p>
            <a:pPr algn="just" rtl="1" eaLnBrk="1" hangingPunct="1">
              <a:lnSpc>
                <a:spcPct val="200000"/>
              </a:lnSpc>
            </a:pPr>
            <a:r>
              <a:rPr lang="fa-IR" altLang="en-US" sz="1200" dirty="0" smtClean="0">
                <a:solidFill>
                  <a:schemeClr val="accent4">
                    <a:lumMod val="10000"/>
                  </a:schemeClr>
                </a:solidFill>
                <a:cs typeface="B Nazanin" pitchFamily="2" charset="-78"/>
              </a:rPr>
              <a:t>دانش طراحی ساختمانهای بلند مرتبه با رویکردی معماری پایدار و سازگار با محیط زیست به عنوان موضوع امروز در جهان، به ویژه در کشورهای پیشرفته قابل ملاحظه است که به لطف ایزد و توانمندی علمی و کارشناسی که در اختیار این مشاور است ، در کشور قابل بهره برداری بوده و عرصه جدیدی را در طراحی و ساخت ساختمانهای بلند مرتبه بوجود آورده است. </a:t>
            </a:r>
          </a:p>
          <a:p>
            <a:pPr algn="just" rtl="1" eaLnBrk="1" hangingPunct="1">
              <a:lnSpc>
                <a:spcPct val="200000"/>
              </a:lnSpc>
            </a:pPr>
            <a:r>
              <a:rPr lang="fa-IR" altLang="en-US" sz="1200" dirty="0" smtClean="0">
                <a:solidFill>
                  <a:schemeClr val="accent4">
                    <a:lumMod val="10000"/>
                  </a:schemeClr>
                </a:solidFill>
                <a:cs typeface="B Nazanin" pitchFamily="2" charset="-78"/>
              </a:rPr>
              <a:t>ایشان با دارا بودن درجه دکتری از دانشگاه ایلینویز شیکاگو در آمریکا و چند سال تحقیق و طراحی در سازه های بلند مرتبه ، هم اکنون جزو تیم تخصصی این مشاور می باشد . (مدارک پیوست است). </a:t>
            </a:r>
            <a:endParaRPr lang="en-US" altLang="en-US" sz="1200" dirty="0">
              <a:solidFill>
                <a:schemeClr val="accent4">
                  <a:lumMod val="10000"/>
                </a:schemeClr>
              </a:solidFill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6209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/>
          </p:cNvSpPr>
          <p:nvPr/>
        </p:nvSpPr>
        <p:spPr bwMode="auto">
          <a:xfrm>
            <a:off x="3343275" y="492369"/>
            <a:ext cx="3209925" cy="42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hangingPunct="1"/>
            <a:r>
              <a:rPr lang="fa-IR" altLang="en-US" sz="1600" b="1" dirty="0" smtClean="0">
                <a:cs typeface="B Traffic" panose="00000400000000000000" pitchFamily="2" charset="-78"/>
              </a:rPr>
              <a:t>سوابق حرفه ای همکاران کلیدی </a:t>
            </a:r>
            <a:endParaRPr lang="en-US" altLang="en-US" sz="1600" b="1" dirty="0">
              <a:cs typeface="B Traffic" panose="00000400000000000000" pitchFamily="2" charset="-78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2802450"/>
              </p:ext>
            </p:extLst>
          </p:nvPr>
        </p:nvGraphicFramePr>
        <p:xfrm>
          <a:off x="990600" y="1219202"/>
          <a:ext cx="5638798" cy="709721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3778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73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9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15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142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سوابق حرفه ای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B Nazanin" pitchFamily="2" charset="-78"/>
                      </a:endParaRPr>
                    </a:p>
                  </a:txBody>
                  <a:tcPr marL="71395" marR="71395" marT="32956" marB="32956" anchor="ctr" horzOverflow="overflow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u="none" strike="noStrike" cap="none" normalizeH="0" baseline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سابقه کار و فعالیت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B Nazanin" pitchFamily="2" charset="-78"/>
                      </a:endParaRPr>
                    </a:p>
                  </a:txBody>
                  <a:tcPr marL="71395" marR="71395" marT="32956" marB="32956" anchor="ctr" horzOverflow="overflow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مقطع تحصیلی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B Nazanin" pitchFamily="2" charset="-78"/>
                      </a:endParaRPr>
                    </a:p>
                  </a:txBody>
                  <a:tcPr marL="71395" marR="71395" marT="32956" marB="32956" anchor="ctr" horzOverflow="overflow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u="none" strike="noStrike" cap="none" normalizeH="0" baseline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گروه تخصصی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B Nazanin" pitchFamily="2" charset="-78"/>
                      </a:endParaRPr>
                    </a:p>
                  </a:txBody>
                  <a:tcPr marL="71395" marR="71395" marT="32956" marB="32956" anchor="ctr" horzOverflow="overflow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نام و نام خانوادگی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B Nazanin" pitchFamily="2" charset="-78"/>
                      </a:endParaRPr>
                    </a:p>
                  </a:txBody>
                  <a:tcPr marL="71395" marR="71395" marT="32956" marB="32956" anchor="ctr" horzOverflow="overflow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2737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fa-IR" sz="10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پروژه های شهرسازی و گردشگری استان اصفهان و بوشهر </a:t>
                      </a:r>
                      <a:r>
                        <a:rPr kumimoji="0" lang="fa-I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  <a:cs typeface="B Nazanin" panose="00000400000000000000" pitchFamily="2" charset="-78"/>
                        </a:rPr>
                        <a:t>بانی شهر پارس : 6 سال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itchFamily="2" charset="-78"/>
                      </a:endParaRPr>
                    </a:p>
                  </a:txBody>
                  <a:tcPr marL="71395" marR="71395" marT="32953" marB="3295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11سال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anose="00000400000000000000" pitchFamily="2" charset="-78"/>
                      </a:endParaRPr>
                    </a:p>
                  </a:txBody>
                  <a:tcPr marL="71395" marR="71395" marT="32953" marB="3295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کارشناس شهرسازی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anose="00000400000000000000" pitchFamily="2" charset="-78"/>
                      </a:endParaRPr>
                    </a:p>
                  </a:txBody>
                  <a:tcPr marL="71395" marR="71395" marT="32953" marB="3295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گروه شهرسازی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anose="00000400000000000000" pitchFamily="2" charset="-78"/>
                      </a:endParaRPr>
                    </a:p>
                  </a:txBody>
                  <a:tcPr marL="71395" marR="71395" marT="32953" marB="3295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مرجان سلامت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anose="00000400000000000000" pitchFamily="2" charset="-78"/>
                      </a:endParaRPr>
                    </a:p>
                  </a:txBody>
                  <a:tcPr marL="71395" marR="71395" marT="32953" marB="32953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7133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طرح جامع و تفصیلی مسکن و شهرسازی اصفهان و بوشهر- مازندران – تهران 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  <a:cs typeface="B Nazanin" panose="00000400000000000000" pitchFamily="2" charset="-78"/>
                        </a:rPr>
                        <a:t>بانی شهر پارس : 9 سال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itchFamily="2" charset="-78"/>
                      </a:endParaRPr>
                    </a:p>
                  </a:txBody>
                  <a:tcPr marL="71395" marR="71395" marT="32951" marB="3295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10سال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itchFamily="2" charset="-78"/>
                      </a:endParaRPr>
                    </a:p>
                  </a:txBody>
                  <a:tcPr marL="71395" marR="71395" marT="32951" marB="3295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فوق لیسانس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itchFamily="2" charset="-78"/>
                      </a:endParaRPr>
                    </a:p>
                  </a:txBody>
                  <a:tcPr marL="71395" marR="71395" marT="32951" marB="3295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شهرسازی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itchFamily="2" charset="-78"/>
                      </a:endParaRPr>
                    </a:p>
                  </a:txBody>
                  <a:tcPr marL="71395" marR="71395" marT="32951" marB="3295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پریا ابریشم کار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itchFamily="2" charset="-78"/>
                      </a:endParaRPr>
                    </a:p>
                  </a:txBody>
                  <a:tcPr marL="71395" marR="71395" marT="32951" marB="32951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3519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طرح جامع و تفصیلی زیرآب و شیرود- امکان سنجی سایت 7 هکتاری صدف شهرداری شهریار و ... 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  <a:cs typeface="B Nazanin" panose="00000400000000000000" pitchFamily="2" charset="-78"/>
                        </a:rPr>
                        <a:t>بانی شهر پارس : 64 سال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itchFamily="2" charset="-78"/>
                      </a:endParaRPr>
                    </a:p>
                  </a:txBody>
                  <a:tcPr marL="71395" marR="71395" marT="32956" marB="329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B Nazanin" panose="00000400000000000000" pitchFamily="2" charset="-78"/>
                        </a:rPr>
                        <a:t>10سال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itchFamily="2" charset="-78"/>
                      </a:endParaRPr>
                    </a:p>
                  </a:txBody>
                  <a:tcPr marL="71395" marR="71395" marT="32956" marB="329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فوق لیسانس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itchFamily="2" charset="-78"/>
                      </a:endParaRPr>
                    </a:p>
                  </a:txBody>
                  <a:tcPr marL="71395" marR="71395" marT="32956" marB="329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شهرسازی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itchFamily="2" charset="-78"/>
                      </a:endParaRPr>
                    </a:p>
                  </a:txBody>
                  <a:tcPr marL="71395" marR="71395" marT="32956" marB="329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صابر بهرامیان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itchFamily="2" charset="-78"/>
                      </a:endParaRPr>
                    </a:p>
                  </a:txBody>
                  <a:tcPr marL="71395" marR="71395" marT="32956" marB="32956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3519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  <a:cs typeface="B Nazanin" pitchFamily="2" charset="-78"/>
                        </a:rPr>
                        <a:t>مطالعات طراحی شهری  در مهندسین مشاور شهرساز 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  <a:cs typeface="B Nazanin" pitchFamily="2" charset="-78"/>
                        </a:rPr>
                        <a:t>بانی شهر پارس : 6 سال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itchFamily="2" charset="-78"/>
                      </a:endParaRPr>
                    </a:p>
                  </a:txBody>
                  <a:tcPr marL="71395" marR="71395" marT="32956" marB="329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  <a:cs typeface="B Nazanin" pitchFamily="2" charset="-78"/>
                        </a:rPr>
                        <a:t>8 سال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itchFamily="2" charset="-78"/>
                      </a:endParaRPr>
                    </a:p>
                  </a:txBody>
                  <a:tcPr marL="71395" marR="71395" marT="32956" marB="329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  <a:cs typeface="B Nazanin" pitchFamily="2" charset="-78"/>
                        </a:rPr>
                        <a:t>لیسانس شهرسازی و برنامه ریزی شهری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itchFamily="2" charset="-78"/>
                      </a:endParaRPr>
                    </a:p>
                  </a:txBody>
                  <a:tcPr marL="71395" marR="71395" marT="32956" marB="329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  <a:cs typeface="B Nazanin" pitchFamily="2" charset="-78"/>
                        </a:rPr>
                        <a:t>شهرسازی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itchFamily="2" charset="-78"/>
                      </a:endParaRPr>
                    </a:p>
                  </a:txBody>
                  <a:tcPr marL="71395" marR="71395" marT="32956" marB="329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  <a:cs typeface="B Nazanin" pitchFamily="2" charset="-78"/>
                        </a:rPr>
                        <a:t>عباس فرامرزی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itchFamily="2" charset="-78"/>
                      </a:endParaRPr>
                    </a:p>
                  </a:txBody>
                  <a:tcPr marL="71395" marR="71395" marT="32956" marB="32956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92507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  <a:cs typeface="B Nazanin" pitchFamily="2" charset="-78"/>
                        </a:rPr>
                        <a:t>مطالعات جغرافیایی در پروژه های شهرسازی 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  <a:cs typeface="B Nazanin" pitchFamily="2" charset="-78"/>
                        </a:rPr>
                        <a:t>بانی شهر پارس:7 سال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itchFamily="2" charset="-78"/>
                      </a:endParaRPr>
                    </a:p>
                  </a:txBody>
                  <a:tcPr marL="71395" marR="71395" marT="32956" marB="329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  <a:cs typeface="B Nazanin" pitchFamily="2" charset="-78"/>
                        </a:rPr>
                        <a:t>18سال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itchFamily="2" charset="-78"/>
                      </a:endParaRPr>
                    </a:p>
                  </a:txBody>
                  <a:tcPr marL="71395" marR="71395" marT="32956" marB="329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  <a:cs typeface="B Nazanin" pitchFamily="2" charset="-78"/>
                        </a:rPr>
                        <a:t>فوق لیسانس جغرافیای انسانی و اقتصادی گرایش شهری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itchFamily="2" charset="-78"/>
                      </a:endParaRPr>
                    </a:p>
                  </a:txBody>
                  <a:tcPr marL="71395" marR="71395" marT="32956" marB="329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  <a:cs typeface="B Nazanin" pitchFamily="2" charset="-78"/>
                        </a:rPr>
                        <a:t>شهرسازی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itchFamily="2" charset="-78"/>
                      </a:endParaRPr>
                    </a:p>
                  </a:txBody>
                  <a:tcPr marL="71395" marR="71395" marT="32956" marB="329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  <a:cs typeface="B Nazanin" pitchFamily="2" charset="-78"/>
                        </a:rPr>
                        <a:t>مانالی روحانیان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itchFamily="2" charset="-78"/>
                      </a:endParaRPr>
                    </a:p>
                  </a:txBody>
                  <a:tcPr marL="71395" marR="71395" marT="32956" marB="32956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83519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  <a:cs typeface="B Nazanin" pitchFamily="2" charset="-78"/>
                        </a:rPr>
                        <a:t>مطالعات پروژه های تحقیقی در آمریکا و ایران  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  <a:cs typeface="B Nazanin" pitchFamily="2" charset="-78"/>
                        </a:rPr>
                        <a:t>متخصص معماری پایدار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itchFamily="2" charset="-78"/>
                      </a:endParaRPr>
                    </a:p>
                  </a:txBody>
                  <a:tcPr marL="71395" marR="71395" marT="32956" marB="329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  <a:cs typeface="B Nazanin" pitchFamily="2" charset="-78"/>
                        </a:rPr>
                        <a:t>15 سال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itchFamily="2" charset="-78"/>
                      </a:endParaRPr>
                    </a:p>
                  </a:txBody>
                  <a:tcPr marL="71395" marR="71395" marT="32956" marB="329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  <a:cs typeface="B Nazanin" pitchFamily="2" charset="-78"/>
                        </a:rPr>
                        <a:t>دکترای معماری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itchFamily="2" charset="-78"/>
                      </a:endParaRPr>
                    </a:p>
                  </a:txBody>
                  <a:tcPr marL="71395" marR="71395" marT="32956" marB="329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  <a:cs typeface="B Nazanin" pitchFamily="2" charset="-78"/>
                        </a:rPr>
                        <a:t>معماری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itchFamily="2" charset="-78"/>
                      </a:endParaRPr>
                    </a:p>
                  </a:txBody>
                  <a:tcPr marL="71395" marR="71395" marT="32956" marB="329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  <a:cs typeface="B Nazanin" pitchFamily="2" charset="-78"/>
                        </a:rPr>
                        <a:t>پیام بهرامی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itchFamily="2" charset="-78"/>
                      </a:endParaRPr>
                    </a:p>
                  </a:txBody>
                  <a:tcPr marL="71395" marR="71395" marT="32956" marB="32956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341784" y="8716433"/>
            <a:ext cx="1143000" cy="427567"/>
          </a:xfrm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4797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3699187"/>
              </p:ext>
            </p:extLst>
          </p:nvPr>
        </p:nvGraphicFramePr>
        <p:xfrm>
          <a:off x="1066800" y="1266594"/>
          <a:ext cx="5410200" cy="7337854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411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45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03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58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77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04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سوابق حرفه ای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B Nazanin" pitchFamily="2" charset="-78"/>
                      </a:endParaRPr>
                    </a:p>
                  </a:txBody>
                  <a:tcPr marL="71395" marR="71395" marT="32951" marB="32951" anchor="ctr" horzOverflow="overflow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u="none" strike="noStrike" cap="none" normalizeH="0" baseline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سابقه کار و فعالیت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B Nazanin" pitchFamily="2" charset="-78"/>
                      </a:endParaRPr>
                    </a:p>
                  </a:txBody>
                  <a:tcPr marL="71395" marR="71395" marT="32951" marB="32951" anchor="ctr" horzOverflow="overflow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u="none" strike="noStrike" cap="none" normalizeH="0" baseline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مقطع تحصیلی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B Nazanin" pitchFamily="2" charset="-78"/>
                      </a:endParaRPr>
                    </a:p>
                  </a:txBody>
                  <a:tcPr marL="71395" marR="71395" marT="32951" marB="32951" anchor="ctr" horzOverflow="overflow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گروه تخصصی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B Nazanin" pitchFamily="2" charset="-78"/>
                      </a:endParaRPr>
                    </a:p>
                  </a:txBody>
                  <a:tcPr marL="71395" marR="71395" marT="32951" marB="32951" anchor="ctr" horzOverflow="overflow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نام و نام خانوادگی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B Nazanin" pitchFamily="2" charset="-78"/>
                      </a:endParaRPr>
                    </a:p>
                  </a:txBody>
                  <a:tcPr marL="71395" marR="71395" marT="32951" marB="32951" anchor="ctr" horzOverflow="overflow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2186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9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- مشاوره دفتر فنی دانشگاه جندی شاپور</a:t>
                      </a:r>
                      <a:endParaRPr kumimoji="0" lang="en-US" sz="900" u="none" strike="noStrike" cap="none" normalizeH="0" baseline="0" dirty="0" smtClean="0">
                        <a:ln>
                          <a:noFill/>
                        </a:ln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fa-IR" sz="9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مشاور و محقق دانشگاه فلورانس- مشاور پروژه باز سازی بم 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fa-I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  <a:cs typeface="B Nazanin" panose="00000400000000000000" pitchFamily="2" charset="-78"/>
                        </a:rPr>
                        <a:t> بانی شهر پارس :  10سال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anose="00000400000000000000" pitchFamily="2" charset="-78"/>
                      </a:endParaRPr>
                    </a:p>
                  </a:txBody>
                  <a:tcPr marL="71395" marR="71395" marT="32956" marB="329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35 سال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B Nazanin" pitchFamily="2" charset="-78"/>
                      </a:endParaRPr>
                    </a:p>
                  </a:txBody>
                  <a:tcPr marL="71395" marR="71395" marT="32956" marB="329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دکترای معماری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anose="00000400000000000000" pitchFamily="2" charset="-78"/>
                      </a:endParaRPr>
                    </a:p>
                  </a:txBody>
                  <a:tcPr marL="71395" marR="71395" marT="32956" marB="329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گروه معماری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anose="00000400000000000000" pitchFamily="2" charset="-78"/>
                      </a:endParaRPr>
                    </a:p>
                  </a:txBody>
                  <a:tcPr marL="71395" marR="71395" marT="32956" marB="329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B Nazanin" panose="00000400000000000000" pitchFamily="2" charset="-78"/>
                        </a:rPr>
                        <a:t>حمید رضا صداقت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B Nazanin" pitchFamily="2" charset="-78"/>
                      </a:endParaRPr>
                    </a:p>
                  </a:txBody>
                  <a:tcPr marL="71395" marR="71395" marT="32956" marB="32956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2186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9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- طراح و مشاور پروژه مسکونی –اداری درتهران</a:t>
                      </a:r>
                      <a:endParaRPr kumimoji="0" lang="en-US" sz="900" u="none" strike="noStrike" cap="none" normalizeH="0" baseline="0" dirty="0" smtClean="0">
                        <a:ln>
                          <a:noFill/>
                        </a:ln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fa-IR" sz="9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مدیر پروژه فرهنگی، اداری- مسکونی و آموزشی در نقاط کشور 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fa-I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  <a:cs typeface="B Nazanin" panose="00000400000000000000" pitchFamily="2" charset="-78"/>
                        </a:rPr>
                        <a:t>بانی شهر پارس : 10 سال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anose="00000400000000000000" pitchFamily="2" charset="-78"/>
                      </a:endParaRPr>
                    </a:p>
                  </a:txBody>
                  <a:tcPr marL="71395" marR="71395" marT="32956" marB="329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22سال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anose="00000400000000000000" pitchFamily="2" charset="-78"/>
                      </a:endParaRPr>
                    </a:p>
                  </a:txBody>
                  <a:tcPr marL="71395" marR="71395" marT="32956" marB="329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فوق لیسانس معماری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B Nazanin" pitchFamily="2" charset="-78"/>
                      </a:endParaRPr>
                    </a:p>
                  </a:txBody>
                  <a:tcPr marL="71395" marR="71395" marT="32956" marB="329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u="none" strike="noStrike" cap="none" normalizeH="0" baseline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گروه معماری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anose="00000400000000000000" pitchFamily="2" charset="-78"/>
                      </a:endParaRPr>
                    </a:p>
                  </a:txBody>
                  <a:tcPr marL="71395" marR="71395" marT="32956" marB="329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حمید رضا درویش منصوری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anose="00000400000000000000" pitchFamily="2" charset="-78"/>
                      </a:endParaRPr>
                    </a:p>
                  </a:txBody>
                  <a:tcPr marL="71395" marR="71395" marT="32956" marB="32956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321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- طراح پروژه وزارت نیرو در تهران</a:t>
                      </a:r>
                      <a:endParaRPr kumimoji="0" lang="en-US" sz="1000" u="none" strike="noStrike" cap="none" normalizeH="0" baseline="0" dirty="0" smtClean="0">
                        <a:ln>
                          <a:noFill/>
                        </a:ln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fa-IR" sz="10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طراح  و مدیر پروژه مرکز فنی و حرفه ای و |روژه های فرهنگی، ورزشی و اداری در استان های مختلف کشور 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fa-I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  <a:cs typeface="B Nazanin" panose="00000400000000000000" pitchFamily="2" charset="-78"/>
                        </a:rPr>
                        <a:t>بانی شهر پارس : 10 سال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anose="00000400000000000000" pitchFamily="2" charset="-78"/>
                      </a:endParaRPr>
                    </a:p>
                  </a:txBody>
                  <a:tcPr marL="71395" marR="71395" marT="32956" marB="329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19سال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anose="00000400000000000000" pitchFamily="2" charset="-78"/>
                      </a:endParaRPr>
                    </a:p>
                  </a:txBody>
                  <a:tcPr marL="71395" marR="71395" marT="32956" marB="329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u="none" strike="noStrike" cap="none" normalizeH="0" baseline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فوق لیسانس معماری و شهرسازی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anose="00000400000000000000" pitchFamily="2" charset="-78"/>
                      </a:endParaRPr>
                    </a:p>
                  </a:txBody>
                  <a:tcPr marL="71395" marR="71395" marT="32956" marB="329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گروه معماری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anose="00000400000000000000" pitchFamily="2" charset="-78"/>
                      </a:endParaRPr>
                    </a:p>
                  </a:txBody>
                  <a:tcPr marL="71395" marR="71395" marT="32956" marB="329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داور جعفر قلی زاده آتشین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B Nazanin" pitchFamily="2" charset="-78"/>
                      </a:endParaRPr>
                    </a:p>
                  </a:txBody>
                  <a:tcPr marL="71395" marR="71395" marT="32956" marB="32956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1083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fa-I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cs typeface="B Nazanin" panose="00000400000000000000" pitchFamily="2" charset="-78"/>
                        </a:rPr>
                        <a:t>مشاوره ،طراح پروژه آموزشی- فرهنگی- لنداسکیپ در نقاط کشور </a:t>
                      </a:r>
                    </a:p>
                    <a:p>
                      <a:pPr marL="342900" marR="0" lvl="0" indent="-34290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fa-I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909465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libri" pitchFamily="34" charset="0"/>
                          <a:cs typeface="B Nazanin" panose="00000400000000000000" pitchFamily="2" charset="-78"/>
                        </a:rPr>
                        <a:t>بانی شهر پارس: 2 سال 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909465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libri" pitchFamily="34" charset="0"/>
                        <a:cs typeface="B Nazanin" panose="00000400000000000000" pitchFamily="2" charset="-78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anose="00000400000000000000" pitchFamily="2" charset="-78"/>
                      </a:endParaRPr>
                    </a:p>
                  </a:txBody>
                  <a:tcPr marL="71395" marR="71395" marT="32951" marB="3295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  <a:cs typeface="B Nazanin" panose="00000400000000000000" pitchFamily="2" charset="-78"/>
                        </a:rPr>
                        <a:t>14 سال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anose="00000400000000000000" pitchFamily="2" charset="-78"/>
                      </a:endParaRPr>
                    </a:p>
                  </a:txBody>
                  <a:tcPr marL="71395" marR="71395" marT="32951" marB="3295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  <a:cs typeface="B Nazanin" panose="00000400000000000000" pitchFamily="2" charset="-78"/>
                        </a:rPr>
                        <a:t>لیسانس معماری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anose="00000400000000000000" pitchFamily="2" charset="-78"/>
                      </a:endParaRPr>
                    </a:p>
                  </a:txBody>
                  <a:tcPr marL="71395" marR="71395" marT="32951" marB="3295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B Nazanin" pitchFamily="2" charset="-78"/>
                        </a:rPr>
                        <a:t>گروه معماری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B Nazanin" pitchFamily="2" charset="-78"/>
                      </a:endParaRPr>
                    </a:p>
                  </a:txBody>
                  <a:tcPr marL="71395" marR="71395" marT="32951" marB="3295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  <a:cs typeface="B Nazanin" panose="00000400000000000000" pitchFamily="2" charset="-78"/>
                        </a:rPr>
                        <a:t>نیکتا معصومی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anose="00000400000000000000" pitchFamily="2" charset="-78"/>
                      </a:endParaRPr>
                    </a:p>
                  </a:txBody>
                  <a:tcPr marL="71395" marR="71395" marT="32951" marB="32951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3198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fa-IR" sz="10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مشاوره و طراح در پروژه های بیمارستانی- تجاری، مسکونی- اداری، آموزشی و فرهنگی و پروژه های مختلف شرکت در نقاط مختلف کشور 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  <a:cs typeface="B Nazanin" panose="00000400000000000000" pitchFamily="2" charset="-78"/>
                        </a:rPr>
                        <a:t>بانی شهر پارس: 10سال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anose="00000400000000000000" pitchFamily="2" charset="-78"/>
                      </a:endParaRPr>
                    </a:p>
                  </a:txBody>
                  <a:tcPr marL="71395" marR="71395" marT="32951" marB="3295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29سال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anose="00000400000000000000" pitchFamily="2" charset="-78"/>
                      </a:endParaRPr>
                    </a:p>
                  </a:txBody>
                  <a:tcPr marL="71395" marR="71395" marT="32951" marB="3295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u="none" strike="noStrike" cap="none" normalizeH="0" baseline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لیسانس عمران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anose="00000400000000000000" pitchFamily="2" charset="-78"/>
                      </a:endParaRPr>
                    </a:p>
                  </a:txBody>
                  <a:tcPr marL="71395" marR="71395" marT="32951" marB="3295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u="none" strike="noStrike" cap="none" normalizeH="0" baseline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گروه سازه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B Nazanin" pitchFamily="2" charset="-78"/>
                      </a:endParaRPr>
                    </a:p>
                  </a:txBody>
                  <a:tcPr marL="71395" marR="71395" marT="32951" marB="3295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کاظم شرفی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anose="00000400000000000000" pitchFamily="2" charset="-78"/>
                      </a:endParaRPr>
                    </a:p>
                  </a:txBody>
                  <a:tcPr marL="71395" marR="71395" marT="32951" marB="32951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22389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- طراحی پروژه برج های مسکونی 150 واحدی در تهران- ازگل</a:t>
                      </a:r>
                      <a:endParaRPr kumimoji="0" lang="en-US" sz="1000" u="none" strike="noStrike" cap="none" normalizeH="0" baseline="0" dirty="0" smtClean="0">
                        <a:ln>
                          <a:noFill/>
                        </a:ln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- طراحی و مدیریت پروژه های صنعتی در نقاط مختلف کشور</a:t>
                      </a:r>
                      <a:endParaRPr kumimoji="0" lang="en-US" sz="1000" u="none" strike="noStrike" cap="none" normalizeH="0" baseline="0" dirty="0" smtClean="0">
                        <a:ln>
                          <a:noFill/>
                        </a:ln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fa-IR" sz="10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طراحی پروژه های مسکونی-فرهنگی و آموزشی- داری در استانهای مختلف کشور 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  <a:cs typeface="B Nazanin" panose="00000400000000000000" pitchFamily="2" charset="-78"/>
                        </a:rPr>
                        <a:t>بانی شهر پارس: 10 سال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anose="00000400000000000000" pitchFamily="2" charset="-78"/>
                      </a:endParaRPr>
                    </a:p>
                  </a:txBody>
                  <a:tcPr marL="71395" marR="71395" marT="32951" marB="3295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22 سال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anose="00000400000000000000" pitchFamily="2" charset="-78"/>
                      </a:endParaRPr>
                    </a:p>
                  </a:txBody>
                  <a:tcPr marL="71395" marR="71395" marT="32951" marB="3295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لیسانس عمران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anose="00000400000000000000" pitchFamily="2" charset="-78"/>
                      </a:endParaRPr>
                    </a:p>
                  </a:txBody>
                  <a:tcPr marL="71395" marR="71395" marT="32951" marB="3295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u="none" strike="noStrike" cap="none" normalizeH="0" baseline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گروه سازه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anose="00000400000000000000" pitchFamily="2" charset="-78"/>
                      </a:endParaRPr>
                    </a:p>
                  </a:txBody>
                  <a:tcPr marL="71395" marR="71395" marT="32951" marB="3295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محمد رضا شفیعی فر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anose="00000400000000000000" pitchFamily="2" charset="-78"/>
                      </a:endParaRPr>
                    </a:p>
                  </a:txBody>
                  <a:tcPr marL="71395" marR="71395" marT="32951" marB="32951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03198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fa-IR" sz="10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طراح تاسیسات در پروژه های فرهنگی، پارک سازی، مسکونی، اداری، تجاری، صنعتی و درمانی، و مرکز فنی و حرفه ای در نقاط مختلف کشور 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  <a:cs typeface="B Nazanin" panose="00000400000000000000" pitchFamily="2" charset="-78"/>
                        </a:rPr>
                        <a:t>بانی شهر پارس: 11 سال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anose="00000400000000000000" pitchFamily="2" charset="-78"/>
                      </a:endParaRPr>
                    </a:p>
                  </a:txBody>
                  <a:tcPr marL="71395" marR="71395" marT="32951" marB="3295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20سال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anose="00000400000000000000" pitchFamily="2" charset="-78"/>
                      </a:endParaRPr>
                    </a:p>
                  </a:txBody>
                  <a:tcPr marL="71395" marR="71395" marT="32951" marB="3295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u="none" strike="noStrike" cap="none" normalizeH="0" baseline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لیسانس مهندسی مکانیک</a:t>
                      </a:r>
                      <a:endParaRPr kumimoji="0" lang="en-US" sz="1000" u="none" strike="noStrike" cap="none" normalizeH="0" baseline="0" dirty="0" smtClean="0">
                        <a:ln>
                          <a:noFill/>
                        </a:ln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u="none" strike="noStrike" cap="none" normalizeH="0" baseline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 (حرارت و سیالات)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anose="00000400000000000000" pitchFamily="2" charset="-78"/>
                      </a:endParaRPr>
                    </a:p>
                  </a:txBody>
                  <a:tcPr marL="71395" marR="71395" marT="32951" marB="3295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u="none" strike="noStrike" cap="none" normalizeH="0" baseline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گروه تاسیسات مکانیکی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anose="00000400000000000000" pitchFamily="2" charset="-78"/>
                      </a:endParaRPr>
                    </a:p>
                  </a:txBody>
                  <a:tcPr marL="71395" marR="71395" marT="32951" marB="3295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anose="00000400000000000000" pitchFamily="2" charset="-78"/>
                        </a:rPr>
                        <a:t>مجید حبیب دولابی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cs typeface="B Nazanin" panose="00000400000000000000" pitchFamily="2" charset="-78"/>
                      </a:endParaRPr>
                    </a:p>
                  </a:txBody>
                  <a:tcPr marL="71395" marR="71395" marT="32951" marB="32951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Content Placeholder 2"/>
          <p:cNvSpPr>
            <a:spLocks/>
          </p:cNvSpPr>
          <p:nvPr/>
        </p:nvSpPr>
        <p:spPr bwMode="auto">
          <a:xfrm>
            <a:off x="3343275" y="492369"/>
            <a:ext cx="3209925" cy="42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hangingPunct="1"/>
            <a:r>
              <a:rPr lang="fa-IR" altLang="en-US" sz="1600" b="1" dirty="0" smtClean="0">
                <a:cs typeface="B Traffic" panose="00000400000000000000" pitchFamily="2" charset="-78"/>
              </a:rPr>
              <a:t>سوابق حرفه ای همکاران کلیدی </a:t>
            </a:r>
            <a:endParaRPr lang="en-US" altLang="en-US" sz="1600" b="1" dirty="0">
              <a:cs typeface="B Traffic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269776" y="8748464"/>
            <a:ext cx="1143000" cy="427567"/>
          </a:xfrm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3631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605453"/>
              </p:ext>
            </p:extLst>
          </p:nvPr>
        </p:nvGraphicFramePr>
        <p:xfrm>
          <a:off x="1066800" y="1371600"/>
          <a:ext cx="5334002" cy="1129054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2200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8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89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87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33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61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 kern="1200" dirty="0">
                          <a:cs typeface="B Nazanin" panose="00000400000000000000" pitchFamily="2" charset="-78"/>
                        </a:rPr>
                        <a:t>سوابق حرفه ای</a:t>
                      </a:r>
                      <a:endParaRPr lang="en-US" sz="1000" dirty="0">
                        <a:solidFill>
                          <a:sysClr val="windowText" lastClr="000000"/>
                        </a:solidFill>
                        <a:latin typeface="Calibri"/>
                        <a:ea typeface="Calibri"/>
                        <a:cs typeface="B Nazanin" panose="00000400000000000000" pitchFamily="2" charset="-78"/>
                      </a:endParaRPr>
                    </a:p>
                  </a:txBody>
                  <a:tcPr marL="71395" marR="71395" marT="32957" marB="32957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 kern="1200">
                          <a:cs typeface="B Nazanin" panose="00000400000000000000" pitchFamily="2" charset="-78"/>
                        </a:rPr>
                        <a:t>سابقه کار و فعالیت</a:t>
                      </a:r>
                      <a:endParaRPr lang="en-US" sz="1000" dirty="0">
                        <a:solidFill>
                          <a:sysClr val="windowText" lastClr="000000"/>
                        </a:solidFill>
                        <a:latin typeface="Calibri"/>
                        <a:ea typeface="Calibri"/>
                        <a:cs typeface="B Nazanin" panose="00000400000000000000" pitchFamily="2" charset="-78"/>
                      </a:endParaRPr>
                    </a:p>
                  </a:txBody>
                  <a:tcPr marL="71395" marR="71395" marT="32957" marB="32957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 kern="1200" dirty="0">
                          <a:cs typeface="B Nazanin" panose="00000400000000000000" pitchFamily="2" charset="-78"/>
                        </a:rPr>
                        <a:t>مقطع تحصیلی</a:t>
                      </a:r>
                      <a:endParaRPr lang="en-US" sz="1000" dirty="0">
                        <a:solidFill>
                          <a:sysClr val="windowText" lastClr="000000"/>
                        </a:solidFill>
                        <a:latin typeface="Calibri"/>
                        <a:ea typeface="Calibri"/>
                        <a:cs typeface="B Nazanin" panose="00000400000000000000" pitchFamily="2" charset="-78"/>
                      </a:endParaRPr>
                    </a:p>
                  </a:txBody>
                  <a:tcPr marL="71395" marR="71395" marT="32957" marB="32957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 kern="1200">
                          <a:cs typeface="B Nazanin" panose="00000400000000000000" pitchFamily="2" charset="-78"/>
                        </a:rPr>
                        <a:t>گروه تخصصی</a:t>
                      </a:r>
                      <a:endParaRPr lang="en-US" sz="1000" dirty="0">
                        <a:solidFill>
                          <a:sysClr val="windowText" lastClr="000000"/>
                        </a:solidFill>
                        <a:latin typeface="Calibri"/>
                        <a:ea typeface="Calibri"/>
                        <a:cs typeface="B Nazanin" panose="00000400000000000000" pitchFamily="2" charset="-78"/>
                      </a:endParaRPr>
                    </a:p>
                  </a:txBody>
                  <a:tcPr marL="71395" marR="71395" marT="32957" marB="32957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 kern="1200" dirty="0">
                          <a:cs typeface="B Nazanin" panose="00000400000000000000" pitchFamily="2" charset="-78"/>
                        </a:rPr>
                        <a:t>نام و نام خانوادگی</a:t>
                      </a:r>
                      <a:endParaRPr lang="en-US" sz="1000" dirty="0">
                        <a:solidFill>
                          <a:sysClr val="windowText" lastClr="000000"/>
                        </a:solidFill>
                        <a:latin typeface="Calibri"/>
                        <a:ea typeface="Calibri"/>
                        <a:cs typeface="B Nazanin" panose="00000400000000000000" pitchFamily="2" charset="-78"/>
                      </a:endParaRPr>
                    </a:p>
                  </a:txBody>
                  <a:tcPr marL="71395" marR="71395" marT="32957" marB="32957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2863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fa-IR" sz="1000" kern="1200" dirty="0" smtClean="0">
                          <a:cs typeface="B Nazanin" panose="00000400000000000000" pitchFamily="2" charset="-78"/>
                        </a:rPr>
                        <a:t>طراحی </a:t>
                      </a:r>
                      <a:r>
                        <a:rPr lang="fa-IR" sz="1000" kern="1200" dirty="0">
                          <a:cs typeface="B Nazanin" panose="00000400000000000000" pitchFamily="2" charset="-78"/>
                        </a:rPr>
                        <a:t>پروژه های مسکونی اداری ، تجاری، فرهنگی، ورزشی و ... </a:t>
                      </a:r>
                    </a:p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fa-IR" sz="1000" kern="1200" dirty="0" smtClean="0">
                          <a:solidFill>
                            <a:sysClr val="windowText" lastClr="000000"/>
                          </a:solidFill>
                          <a:latin typeface="Calibri"/>
                          <a:ea typeface="Calibri"/>
                          <a:cs typeface="B Nazanin" panose="00000400000000000000" pitchFamily="2" charset="-78"/>
                        </a:rPr>
                        <a:t>بانی شهر پارس: 8 سال </a:t>
                      </a:r>
                      <a:endParaRPr lang="en-US" sz="1000" dirty="0">
                        <a:solidFill>
                          <a:sysClr val="windowText" lastClr="000000"/>
                        </a:solidFill>
                        <a:latin typeface="Calibri"/>
                        <a:ea typeface="Calibri"/>
                        <a:cs typeface="B Nazanin" panose="00000400000000000000" pitchFamily="2" charset="-78"/>
                      </a:endParaRPr>
                    </a:p>
                  </a:txBody>
                  <a:tcPr marL="71395" marR="71395" marT="32957" marB="32957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 kern="1200" dirty="0" smtClean="0">
                          <a:cs typeface="B Nazanin" panose="00000400000000000000" pitchFamily="2" charset="-78"/>
                        </a:rPr>
                        <a:t>12سال </a:t>
                      </a:r>
                      <a:endParaRPr lang="en-US" sz="1000" dirty="0">
                        <a:solidFill>
                          <a:sysClr val="windowText" lastClr="000000"/>
                        </a:solidFill>
                        <a:latin typeface="Calibri"/>
                        <a:ea typeface="Calibri"/>
                        <a:cs typeface="B Nazanin" panose="00000400000000000000" pitchFamily="2" charset="-78"/>
                      </a:endParaRPr>
                    </a:p>
                  </a:txBody>
                  <a:tcPr marL="71395" marR="71395" marT="32957" marB="32957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 kern="1200" dirty="0">
                          <a:cs typeface="B Nazanin" panose="00000400000000000000" pitchFamily="2" charset="-78"/>
                        </a:rPr>
                        <a:t>لیسانس مهندسی برق </a:t>
                      </a:r>
                      <a:endParaRPr lang="en-US" sz="1000" dirty="0">
                        <a:solidFill>
                          <a:sysClr val="windowText" lastClr="000000"/>
                        </a:solidFill>
                        <a:latin typeface="Calibri"/>
                        <a:ea typeface="Calibri"/>
                        <a:cs typeface="B Nazanin" panose="00000400000000000000" pitchFamily="2" charset="-78"/>
                      </a:endParaRPr>
                    </a:p>
                  </a:txBody>
                  <a:tcPr marL="71395" marR="71395" marT="32957" marB="32957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 kern="1200" dirty="0">
                          <a:cs typeface="B Nazanin" panose="00000400000000000000" pitchFamily="2" charset="-78"/>
                        </a:rPr>
                        <a:t>گروه تاسیسات برقی </a:t>
                      </a:r>
                      <a:endParaRPr lang="en-US" sz="1000" dirty="0">
                        <a:solidFill>
                          <a:sysClr val="windowText" lastClr="000000"/>
                        </a:solidFill>
                        <a:latin typeface="Calibri"/>
                        <a:ea typeface="Calibri"/>
                        <a:cs typeface="B Nazanin" panose="00000400000000000000" pitchFamily="2" charset="-78"/>
                      </a:endParaRPr>
                    </a:p>
                  </a:txBody>
                  <a:tcPr marL="71395" marR="71395" marT="32957" marB="32957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 kern="1200" dirty="0">
                          <a:cs typeface="B Nazanin" panose="00000400000000000000" pitchFamily="2" charset="-78"/>
                        </a:rPr>
                        <a:t>احسان صیرفی </a:t>
                      </a:r>
                      <a:endParaRPr lang="en-US" sz="1000" dirty="0">
                        <a:solidFill>
                          <a:sysClr val="windowText" lastClr="000000"/>
                        </a:solidFill>
                        <a:latin typeface="Calibri"/>
                        <a:ea typeface="Calibri"/>
                        <a:cs typeface="B Nazanin" panose="00000400000000000000" pitchFamily="2" charset="-78"/>
                      </a:endParaRPr>
                    </a:p>
                  </a:txBody>
                  <a:tcPr marL="71395" marR="71395" marT="32957" marB="3295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Content Placeholder 2"/>
          <p:cNvSpPr>
            <a:spLocks/>
          </p:cNvSpPr>
          <p:nvPr/>
        </p:nvSpPr>
        <p:spPr bwMode="auto">
          <a:xfrm>
            <a:off x="3267075" y="492369"/>
            <a:ext cx="3209925" cy="42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hangingPunct="1"/>
            <a:r>
              <a:rPr lang="fa-IR" altLang="en-US" sz="1600" b="1" dirty="0" smtClean="0">
                <a:cs typeface="B Traffic" panose="00000400000000000000" pitchFamily="2" charset="-78"/>
              </a:rPr>
              <a:t>سوابق حرفه ای همکاران کلیدی </a:t>
            </a:r>
            <a:endParaRPr lang="en-US" altLang="en-US" sz="1600" b="1" dirty="0">
              <a:cs typeface="B Traffic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60648" y="8726462"/>
            <a:ext cx="1143000" cy="427567"/>
          </a:xfrm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6876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928670" y="1142976"/>
            <a:ext cx="5590980" cy="800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r" rtl="1">
              <a:buFontTx/>
              <a:buNone/>
            </a:pPr>
            <a:r>
              <a:rPr lang="fa-IR" altLang="en-US" sz="1600" b="1" kern="0" dirty="0" smtClean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  <a:t>پروژه‌هاي آموزشي</a:t>
            </a:r>
          </a:p>
          <a:p>
            <a:pPr algn="r" rtl="1">
              <a:lnSpc>
                <a:spcPct val="150000"/>
              </a:lnSpc>
              <a:buFont typeface="Wingdings 2" pitchFamily="18" charset="2"/>
              <a:buNone/>
            </a:pPr>
            <a:r>
              <a:rPr lang="fa-IR" altLang="en-US" sz="1400" kern="0" dirty="0" smtClean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  <a:t>طراحي مركز آموزش فني و حرفه‌اي شهر بم		</a:t>
            </a:r>
          </a:p>
          <a:p>
            <a:pPr algn="r" rtl="1">
              <a:lnSpc>
                <a:spcPct val="150000"/>
              </a:lnSpc>
              <a:buFont typeface="Wingdings 2" pitchFamily="18" charset="2"/>
              <a:buNone/>
            </a:pPr>
            <a:r>
              <a:rPr lang="fa-IR" altLang="en-US" sz="1400" kern="0" dirty="0" smtClean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  <a:t>طراحي مركز آموزش فني و حرفه‌اي شهر قم</a:t>
            </a:r>
          </a:p>
          <a:p>
            <a:pPr algn="just" rtl="1">
              <a:lnSpc>
                <a:spcPct val="150000"/>
              </a:lnSpc>
              <a:buFont typeface="Wingdings 2" pitchFamily="18" charset="2"/>
              <a:buNone/>
            </a:pPr>
            <a:r>
              <a:rPr lang="fa-IR" altLang="en-US" sz="1400" kern="0" dirty="0" smtClean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  <a:t>طراحي مركز سنجش مهارت فني و حرفه‌اي شهر قم</a:t>
            </a:r>
          </a:p>
          <a:p>
            <a:pPr algn="just" rtl="1">
              <a:lnSpc>
                <a:spcPct val="150000"/>
              </a:lnSpc>
              <a:buFont typeface="Wingdings 2" pitchFamily="18" charset="2"/>
              <a:buNone/>
            </a:pPr>
            <a:r>
              <a:rPr lang="fa-IR" altLang="en-US" sz="1400" kern="0" dirty="0" smtClean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  <a:t>طراحي مركز سنجش مهارت فني و حرفه‌اي استان سيستان و بلوچستان</a:t>
            </a:r>
          </a:p>
          <a:p>
            <a:pPr algn="just" rtl="1">
              <a:lnSpc>
                <a:spcPct val="150000"/>
              </a:lnSpc>
              <a:buFont typeface="Wingdings 2" pitchFamily="18" charset="2"/>
              <a:buNone/>
            </a:pPr>
            <a:r>
              <a:rPr lang="fa-IR" altLang="en-US" sz="1400" kern="0" dirty="0" smtClean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  <a:t>طراحي مركز سنجش مهارت فني و حرفه‌اي استان خراسان رضوی</a:t>
            </a:r>
          </a:p>
          <a:p>
            <a:pPr algn="just" rtl="1">
              <a:lnSpc>
                <a:spcPct val="150000"/>
              </a:lnSpc>
              <a:buFont typeface="Wingdings 2" pitchFamily="18" charset="2"/>
              <a:buNone/>
            </a:pPr>
            <a:r>
              <a:rPr lang="fa-IR" altLang="en-US" sz="1400" kern="0" dirty="0" smtClean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  <a:t>طراحي مركز سنجش مهارت فني و حرفه‌اي استان هرمزگان</a:t>
            </a:r>
          </a:p>
          <a:p>
            <a:pPr algn="just" rtl="1">
              <a:lnSpc>
                <a:spcPct val="150000"/>
              </a:lnSpc>
              <a:buFont typeface="Wingdings 2" pitchFamily="18" charset="2"/>
              <a:buNone/>
            </a:pPr>
            <a:r>
              <a:rPr lang="fa-IR" altLang="en-US" sz="1400" kern="0" dirty="0" smtClean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  <a:t>مجموعه آموزشي شهرك صنعتي سلفچگان</a:t>
            </a:r>
          </a:p>
          <a:p>
            <a:pPr algn="just" rtl="1">
              <a:lnSpc>
                <a:spcPct val="150000"/>
              </a:lnSpc>
              <a:buFont typeface="Wingdings 2" pitchFamily="18" charset="2"/>
              <a:buNone/>
            </a:pPr>
            <a:r>
              <a:rPr lang="fa-IR" altLang="en-US" sz="1400" kern="0" dirty="0" smtClean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  <a:t>مجموعه آموزشي شهرك صنعتي نيروگاه</a:t>
            </a:r>
          </a:p>
          <a:p>
            <a:pPr algn="just" rtl="1">
              <a:lnSpc>
                <a:spcPct val="150000"/>
              </a:lnSpc>
              <a:buFont typeface="Wingdings 2" pitchFamily="18" charset="2"/>
              <a:buNone/>
            </a:pPr>
            <a:r>
              <a:rPr lang="fa-IR" altLang="en-US" sz="1400" kern="0" dirty="0" smtClean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  <a:t>مركز آموزش پرديسان – قم </a:t>
            </a:r>
          </a:p>
          <a:p>
            <a:pPr algn="just" rtl="1">
              <a:lnSpc>
                <a:spcPct val="150000"/>
              </a:lnSpc>
              <a:buFont typeface="Wingdings 2" pitchFamily="18" charset="2"/>
              <a:buNone/>
            </a:pPr>
            <a:r>
              <a:rPr lang="fa-IR" altLang="en-US" sz="1400" kern="0" dirty="0" smtClean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  <a:t>مركز آموزش قائم – قم</a:t>
            </a:r>
          </a:p>
          <a:p>
            <a:pPr algn="just" rtl="1">
              <a:lnSpc>
                <a:spcPct val="150000"/>
              </a:lnSpc>
              <a:buFont typeface="Wingdings 2" pitchFamily="18" charset="2"/>
              <a:buNone/>
            </a:pPr>
            <a:r>
              <a:rPr lang="fa-IR" altLang="en-US" sz="1400" kern="0" dirty="0" smtClean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  <a:t>مركز آموزش شماره 10 – قم</a:t>
            </a:r>
          </a:p>
          <a:p>
            <a:pPr algn="just" rtl="1">
              <a:lnSpc>
                <a:spcPct val="150000"/>
              </a:lnSpc>
              <a:buFont typeface="Wingdings 2" pitchFamily="18" charset="2"/>
              <a:buNone/>
            </a:pPr>
            <a:r>
              <a:rPr lang="fa-IR" altLang="en-US" sz="1400" kern="0" dirty="0" smtClean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  <a:t>پژوهشكده نجوم و اخترفيزيك – دانشگاه شيراز</a:t>
            </a:r>
          </a:p>
          <a:p>
            <a:pPr algn="just" rtl="1">
              <a:lnSpc>
                <a:spcPct val="150000"/>
              </a:lnSpc>
              <a:buFont typeface="Wingdings 2" pitchFamily="18" charset="2"/>
              <a:buNone/>
            </a:pPr>
            <a:r>
              <a:rPr lang="fa-IR" altLang="en-US" sz="1400" kern="0" dirty="0" smtClean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  <a:t>آمفي تئاتر سايت دانشگاه آزاد اسلامی - گرگان		</a:t>
            </a:r>
          </a:p>
          <a:p>
            <a:pPr algn="just" rtl="1">
              <a:lnSpc>
                <a:spcPct val="150000"/>
              </a:lnSpc>
              <a:buFont typeface="Wingdings 2" pitchFamily="18" charset="2"/>
              <a:buNone/>
            </a:pPr>
            <a:r>
              <a:rPr lang="fa-IR" altLang="en-US" sz="1400" kern="0" dirty="0" smtClean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  <a:t>كتابخانه مركزي سايت دانشگاه آزاد اسلامی - گرگان		                         </a:t>
            </a:r>
          </a:p>
          <a:p>
            <a:pPr algn="just" rtl="1">
              <a:lnSpc>
                <a:spcPct val="150000"/>
              </a:lnSpc>
              <a:buFont typeface="Wingdings 2" pitchFamily="18" charset="2"/>
              <a:buNone/>
            </a:pPr>
            <a:r>
              <a:rPr lang="fa-IR" altLang="en-US" sz="1400" kern="0" dirty="0" smtClean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  <a:t>طراحي سردرب دانشگاه آزاد اسلامی - ساوه			                         </a:t>
            </a:r>
          </a:p>
          <a:p>
            <a:pPr algn="just" rtl="1">
              <a:lnSpc>
                <a:spcPct val="150000"/>
              </a:lnSpc>
              <a:buFont typeface="Wingdings 2" pitchFamily="18" charset="2"/>
              <a:buNone/>
            </a:pPr>
            <a:r>
              <a:rPr lang="fa-IR" altLang="en-US" sz="1400" kern="0" dirty="0" smtClean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  <a:t>مركز </a:t>
            </a:r>
            <a:r>
              <a:rPr lang="en-US" altLang="en-US" sz="1400" kern="0" dirty="0" smtClean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  <a:t>ICT</a:t>
            </a:r>
            <a:r>
              <a:rPr lang="fa-IR" altLang="en-US" sz="1400" kern="0" dirty="0" smtClean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  <a:t> دانشگاه آزاد اسلامي – گرگان</a:t>
            </a:r>
          </a:p>
          <a:p>
            <a:pPr algn="just" rtl="1">
              <a:lnSpc>
                <a:spcPct val="150000"/>
              </a:lnSpc>
              <a:buFont typeface="Wingdings 2" pitchFamily="18" charset="2"/>
              <a:buNone/>
            </a:pPr>
            <a:r>
              <a:rPr lang="fa-IR" altLang="en-US" sz="1400" kern="0" dirty="0" smtClean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  <a:t>طراحي دانشكده كشاورزي و مركز تحقيقات گياهان دارویی دانشگاه آزاد گرگان </a:t>
            </a:r>
            <a:endParaRPr lang="en-US" altLang="en-US" sz="1400" kern="0" dirty="0" smtClean="0">
              <a:solidFill>
                <a:schemeClr val="accent4">
                  <a:lumMod val="10000"/>
                </a:schemeClr>
              </a:solidFill>
              <a:cs typeface="B Traffic" panose="00000400000000000000" pitchFamily="2" charset="-78"/>
            </a:endParaRPr>
          </a:p>
          <a:p>
            <a:pPr algn="just" rtl="1">
              <a:lnSpc>
                <a:spcPct val="150000"/>
              </a:lnSpc>
              <a:buFont typeface="Wingdings 2" pitchFamily="18" charset="2"/>
              <a:buNone/>
            </a:pPr>
            <a:r>
              <a:rPr lang="fa-IR" altLang="en-US" sz="1400" kern="0" dirty="0" smtClean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  <a:t>مجتمع دانشگاه آزاد واحد کردکوی</a:t>
            </a:r>
          </a:p>
          <a:p>
            <a:pPr algn="just" rtl="1">
              <a:lnSpc>
                <a:spcPct val="150000"/>
              </a:lnSpc>
              <a:buFont typeface="Wingdings 2" pitchFamily="18" charset="2"/>
              <a:buNone/>
            </a:pPr>
            <a:r>
              <a:rPr lang="fa-IR" altLang="en-US" sz="1400" kern="0" dirty="0" smtClean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  <a:t>دانشگاه آزاد اسلامی واحد گالیکش </a:t>
            </a:r>
          </a:p>
          <a:p>
            <a:pPr algn="just" rtl="1">
              <a:lnSpc>
                <a:spcPct val="150000"/>
              </a:lnSpc>
              <a:buFont typeface="Wingdings 2" pitchFamily="18" charset="2"/>
              <a:buNone/>
            </a:pPr>
            <a:r>
              <a:rPr lang="fa-IR" altLang="en-US" sz="1400" kern="0" dirty="0" smtClean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  <a:t>دانشگاه آزاد اسلامی واحد گمیشان </a:t>
            </a:r>
          </a:p>
          <a:p>
            <a:pPr algn="just" rtl="1">
              <a:lnSpc>
                <a:spcPct val="150000"/>
              </a:lnSpc>
              <a:buFont typeface="Wingdings 2" pitchFamily="18" charset="2"/>
              <a:buNone/>
            </a:pPr>
            <a:r>
              <a:rPr lang="fa-IR" altLang="en-US" sz="1400" kern="0" dirty="0" smtClean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  <a:t>دانشگاه آزاد اسلامی واحد</a:t>
            </a:r>
            <a:r>
              <a:rPr lang="en-US" altLang="en-US" sz="1400" kern="0" dirty="0" smtClean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  <a:t> </a:t>
            </a:r>
            <a:r>
              <a:rPr lang="fa-IR" altLang="en-US" sz="1400" kern="0" dirty="0" smtClean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  <a:t>کلاله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447800" y="228600"/>
            <a:ext cx="51435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+mj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hangingPunct="1"/>
            <a:r>
              <a:rPr lang="fa-IR" altLang="en-US" sz="1600" b="1" kern="0" dirty="0" smtClean="0">
                <a:cs typeface="B Traffic" panose="00000400000000000000" pitchFamily="2" charset="-78"/>
              </a:rPr>
              <a:t>تجربيات و سوابق پروژه های انجام‌شده</a:t>
            </a:r>
            <a:endParaRPr lang="en-US" altLang="en-US" sz="1600" b="1" kern="0" dirty="0">
              <a:cs typeface="B Traffic" panose="00000400000000000000" pitchFamily="2" charset="-7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304800" y="8752945"/>
            <a:ext cx="1143000" cy="427567"/>
          </a:xfrm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689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980728" y="1259632"/>
            <a:ext cx="5616624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lnSpc>
                <a:spcPct val="200000"/>
              </a:lnSpc>
              <a:defRPr/>
            </a:pPr>
            <a:r>
              <a:rPr lang="fa-IR" sz="1600" b="1" dirty="0">
                <a:solidFill>
                  <a:srgbClr val="909465">
                    <a:lumMod val="10000"/>
                  </a:srgbClr>
                </a:solidFill>
                <a:latin typeface="Arial" pitchFamily="34" charset="0"/>
                <a:cs typeface="B Traffic" panose="00000400000000000000" pitchFamily="2" charset="-78"/>
              </a:rPr>
              <a:t>پروژه هاي بهداشتي، درماني و بيمارستاني</a:t>
            </a:r>
            <a:r>
              <a:rPr lang="en-US" sz="1600" b="1" dirty="0">
                <a:solidFill>
                  <a:srgbClr val="909465">
                    <a:lumMod val="10000"/>
                  </a:srgbClr>
                </a:solidFill>
                <a:latin typeface="Arial" pitchFamily="34" charset="0"/>
                <a:cs typeface="B Traffic" panose="00000400000000000000" pitchFamily="2" charset="-78"/>
              </a:rPr>
              <a:t> </a:t>
            </a:r>
            <a:r>
              <a:rPr lang="fa-IR" sz="1400" dirty="0">
                <a:solidFill>
                  <a:srgbClr val="909465">
                    <a:lumMod val="10000"/>
                  </a:srgbClr>
                </a:solidFill>
                <a:latin typeface="Arial" pitchFamily="34" charset="0"/>
                <a:cs typeface="B Traffic" panose="00000400000000000000" pitchFamily="2" charset="-78"/>
              </a:rPr>
              <a:t>( رزومه همکاران)</a:t>
            </a:r>
            <a:r>
              <a:rPr lang="en-US" sz="1400" dirty="0">
                <a:solidFill>
                  <a:srgbClr val="909465">
                    <a:lumMod val="10000"/>
                  </a:srgbClr>
                </a:solidFill>
                <a:latin typeface="Arial" pitchFamily="34" charset="0"/>
                <a:cs typeface="B Traffic" panose="00000400000000000000" pitchFamily="2" charset="-78"/>
              </a:rPr>
              <a:t> </a:t>
            </a:r>
            <a:endParaRPr lang="fa-IR" sz="1400" dirty="0">
              <a:solidFill>
                <a:srgbClr val="909465">
                  <a:lumMod val="10000"/>
                </a:srgbClr>
              </a:solidFill>
              <a:latin typeface="Arial" pitchFamily="34" charset="0"/>
              <a:cs typeface="B Traffic" panose="00000400000000000000" pitchFamily="2" charset="-78"/>
            </a:endParaRPr>
          </a:p>
          <a:p>
            <a:pPr lvl="0" algn="r" rtl="1">
              <a:lnSpc>
                <a:spcPct val="200000"/>
              </a:lnSpc>
              <a:buClr>
                <a:srgbClr val="FFC000"/>
              </a:buClr>
              <a:defRPr/>
            </a:pPr>
            <a:r>
              <a:rPr lang="fa-IR" sz="1400" dirty="0">
                <a:solidFill>
                  <a:srgbClr val="909465">
                    <a:lumMod val="10000"/>
                  </a:srgbClr>
                </a:solidFill>
                <a:latin typeface="Arial" pitchFamily="34" charset="0"/>
                <a:cs typeface="B Traffic" panose="00000400000000000000" pitchFamily="2" charset="-78"/>
              </a:rPr>
              <a:t>بيمارستان ايران در مكه مكرمه در كشور عربستان</a:t>
            </a:r>
          </a:p>
          <a:p>
            <a:pPr lvl="0" algn="r" rtl="1">
              <a:lnSpc>
                <a:spcPct val="200000"/>
              </a:lnSpc>
              <a:buClr>
                <a:srgbClr val="FFC000"/>
              </a:buClr>
              <a:defRPr/>
            </a:pPr>
            <a:r>
              <a:rPr lang="fa-IR" sz="1400" dirty="0">
                <a:solidFill>
                  <a:srgbClr val="909465">
                    <a:lumMod val="10000"/>
                  </a:srgbClr>
                </a:solidFill>
                <a:latin typeface="Arial" pitchFamily="34" charset="0"/>
                <a:cs typeface="B Traffic" panose="00000400000000000000" pitchFamily="2" charset="-78"/>
              </a:rPr>
              <a:t>بيمارستان امام خميني (ره) در زينبيه دمشق- سوريه</a:t>
            </a:r>
          </a:p>
          <a:p>
            <a:pPr lvl="0" algn="r" rtl="1">
              <a:lnSpc>
                <a:spcPct val="200000"/>
              </a:lnSpc>
              <a:buClr>
                <a:srgbClr val="FFC000"/>
              </a:buClr>
              <a:defRPr/>
            </a:pPr>
            <a:r>
              <a:rPr lang="fa-IR" sz="1400" dirty="0">
                <a:solidFill>
                  <a:srgbClr val="909465">
                    <a:lumMod val="10000"/>
                  </a:srgbClr>
                </a:solidFill>
                <a:latin typeface="Arial" pitchFamily="34" charset="0"/>
                <a:cs typeface="B Traffic" panose="00000400000000000000" pitchFamily="2" charset="-78"/>
              </a:rPr>
              <a:t>بيمارستان دبي هلال احمر (امارات) بخش جراحي قلب باز</a:t>
            </a:r>
          </a:p>
          <a:p>
            <a:pPr lvl="0" algn="r" rtl="1">
              <a:lnSpc>
                <a:spcPct val="200000"/>
              </a:lnSpc>
              <a:buClr>
                <a:srgbClr val="FFC000"/>
              </a:buClr>
              <a:defRPr/>
            </a:pPr>
            <a:r>
              <a:rPr lang="fa-IR" sz="1400" dirty="0">
                <a:solidFill>
                  <a:srgbClr val="909465">
                    <a:lumMod val="10000"/>
                  </a:srgbClr>
                </a:solidFill>
                <a:latin typeface="Arial" pitchFamily="34" charset="0"/>
                <a:cs typeface="B Traffic" panose="00000400000000000000" pitchFamily="2" charset="-78"/>
              </a:rPr>
              <a:t>بيمارستان مركز قلب تهران</a:t>
            </a:r>
          </a:p>
          <a:p>
            <a:pPr lvl="0" algn="r" rtl="1">
              <a:lnSpc>
                <a:spcPct val="200000"/>
              </a:lnSpc>
              <a:buClr>
                <a:srgbClr val="FFC000"/>
              </a:buClr>
              <a:defRPr/>
            </a:pPr>
            <a:r>
              <a:rPr lang="fa-IR" sz="1400" dirty="0">
                <a:solidFill>
                  <a:srgbClr val="909465">
                    <a:lumMod val="10000"/>
                  </a:srgbClr>
                </a:solidFill>
                <a:latin typeface="Arial" pitchFamily="34" charset="0"/>
                <a:cs typeface="B Traffic" panose="00000400000000000000" pitchFamily="2" charset="-78"/>
              </a:rPr>
              <a:t>بيمارستان شهيد هاشمي نژاد تهران - بخش جراحي قلب</a:t>
            </a:r>
          </a:p>
          <a:p>
            <a:pPr lvl="0" algn="r" rtl="1">
              <a:lnSpc>
                <a:spcPct val="200000"/>
              </a:lnSpc>
              <a:buClr>
                <a:srgbClr val="FFC000"/>
              </a:buClr>
              <a:defRPr/>
            </a:pPr>
            <a:r>
              <a:rPr lang="fa-IR" sz="1400" dirty="0">
                <a:solidFill>
                  <a:srgbClr val="909465">
                    <a:lumMod val="10000"/>
                  </a:srgbClr>
                </a:solidFill>
                <a:latin typeface="Arial" pitchFamily="34" charset="0"/>
                <a:cs typeface="B Traffic" panose="00000400000000000000" pitchFamily="2" charset="-78"/>
              </a:rPr>
              <a:t>بيمارستان امام حسين (ع) تهران - بخش جراحي قلب</a:t>
            </a:r>
          </a:p>
          <a:p>
            <a:pPr lvl="0" algn="r" rtl="1">
              <a:lnSpc>
                <a:spcPct val="200000"/>
              </a:lnSpc>
              <a:buClr>
                <a:srgbClr val="FFC000"/>
              </a:buClr>
              <a:defRPr/>
            </a:pPr>
            <a:r>
              <a:rPr lang="fa-IR" sz="1400" dirty="0">
                <a:solidFill>
                  <a:srgbClr val="909465">
                    <a:lumMod val="10000"/>
                  </a:srgbClr>
                </a:solidFill>
                <a:latin typeface="Arial" pitchFamily="34" charset="0"/>
                <a:cs typeface="B Traffic" panose="00000400000000000000" pitchFamily="2" charset="-78"/>
              </a:rPr>
              <a:t>بيمارستان شهيد دكتر بهشتي كاشان- دانشگاه علوم پزشكي كاشان</a:t>
            </a:r>
          </a:p>
          <a:p>
            <a:pPr lvl="0" algn="r" rtl="1">
              <a:lnSpc>
                <a:spcPct val="200000"/>
              </a:lnSpc>
              <a:buClr>
                <a:srgbClr val="FFC000"/>
              </a:buClr>
              <a:defRPr/>
            </a:pPr>
            <a:r>
              <a:rPr lang="fa-IR" sz="1400" dirty="0">
                <a:solidFill>
                  <a:srgbClr val="909465">
                    <a:lumMod val="10000"/>
                  </a:srgbClr>
                </a:solidFill>
                <a:latin typeface="Arial" pitchFamily="34" charset="0"/>
                <a:cs typeface="B Traffic" panose="00000400000000000000" pitchFamily="2" charset="-78"/>
              </a:rPr>
              <a:t>بيمارستان بقيه الله تهران</a:t>
            </a:r>
          </a:p>
          <a:p>
            <a:pPr lvl="0" algn="r" rtl="1">
              <a:lnSpc>
                <a:spcPct val="200000"/>
              </a:lnSpc>
              <a:buClr>
                <a:srgbClr val="FFC000"/>
              </a:buClr>
              <a:defRPr/>
            </a:pPr>
            <a:r>
              <a:rPr lang="fa-IR" sz="1400" dirty="0">
                <a:solidFill>
                  <a:srgbClr val="909465">
                    <a:lumMod val="10000"/>
                  </a:srgbClr>
                </a:solidFill>
                <a:latin typeface="Arial" pitchFamily="34" charset="0"/>
                <a:cs typeface="B Traffic" panose="00000400000000000000" pitchFamily="2" charset="-78"/>
              </a:rPr>
              <a:t>بيمارستان بقيه الله تهران- قلب جماران</a:t>
            </a:r>
          </a:p>
          <a:p>
            <a:pPr lvl="0" algn="r" rtl="1">
              <a:lnSpc>
                <a:spcPct val="200000"/>
              </a:lnSpc>
              <a:buClr>
                <a:srgbClr val="FFC000"/>
              </a:buClr>
              <a:defRPr/>
            </a:pPr>
            <a:r>
              <a:rPr lang="fa-IR" sz="1400" dirty="0">
                <a:solidFill>
                  <a:srgbClr val="909465">
                    <a:lumMod val="10000"/>
                  </a:srgbClr>
                </a:solidFill>
                <a:latin typeface="Arial" pitchFamily="34" charset="0"/>
                <a:cs typeface="B Traffic" panose="00000400000000000000" pitchFamily="2" charset="-78"/>
              </a:rPr>
              <a:t>بيمارستان نجميه تهران</a:t>
            </a:r>
          </a:p>
          <a:p>
            <a:pPr lvl="0" algn="r" rtl="1">
              <a:lnSpc>
                <a:spcPct val="200000"/>
              </a:lnSpc>
              <a:buClr>
                <a:srgbClr val="FFC000"/>
              </a:buClr>
              <a:defRPr/>
            </a:pPr>
            <a:r>
              <a:rPr lang="fa-IR" sz="1400" dirty="0">
                <a:solidFill>
                  <a:srgbClr val="909465">
                    <a:lumMod val="10000"/>
                  </a:srgbClr>
                </a:solidFill>
                <a:latin typeface="Arial" pitchFamily="34" charset="0"/>
                <a:cs typeface="B Traffic" panose="00000400000000000000" pitchFamily="2" charset="-78"/>
              </a:rPr>
              <a:t>بيمارستان مناطق عملياتي: فاطمه زهرا (س)- شهيد بهشتي- خاتم- امام حسين (ع)</a:t>
            </a:r>
          </a:p>
          <a:p>
            <a:pPr lvl="0" algn="r" rtl="1">
              <a:lnSpc>
                <a:spcPct val="200000"/>
              </a:lnSpc>
              <a:buClr>
                <a:srgbClr val="FFC000"/>
              </a:buClr>
              <a:defRPr/>
            </a:pPr>
            <a:r>
              <a:rPr lang="fa-IR" sz="1400" dirty="0">
                <a:solidFill>
                  <a:srgbClr val="909465">
                    <a:lumMod val="10000"/>
                  </a:srgbClr>
                </a:solidFill>
                <a:latin typeface="Arial" pitchFamily="34" charset="0"/>
                <a:cs typeface="B Traffic" panose="00000400000000000000" pitchFamily="2" charset="-78"/>
              </a:rPr>
              <a:t>بيمارستان شهيد بقایي اهواز</a:t>
            </a:r>
          </a:p>
          <a:p>
            <a:pPr lvl="0" algn="r" rtl="1">
              <a:lnSpc>
                <a:spcPct val="200000"/>
              </a:lnSpc>
              <a:buClr>
                <a:srgbClr val="FFC000"/>
              </a:buClr>
              <a:defRPr/>
            </a:pPr>
            <a:r>
              <a:rPr lang="fa-IR" sz="1400" dirty="0">
                <a:solidFill>
                  <a:srgbClr val="909465">
                    <a:lumMod val="10000"/>
                  </a:srgbClr>
                </a:solidFill>
                <a:latin typeface="Arial" pitchFamily="34" charset="0"/>
                <a:cs typeface="B Traffic" panose="00000400000000000000" pitchFamily="2" charset="-78"/>
              </a:rPr>
              <a:t>بيمارستان قدس اراك</a:t>
            </a:r>
          </a:p>
          <a:p>
            <a:pPr lvl="0" algn="r" rtl="1">
              <a:lnSpc>
                <a:spcPct val="200000"/>
              </a:lnSpc>
              <a:buClr>
                <a:srgbClr val="FFC000"/>
              </a:buClr>
              <a:defRPr/>
            </a:pPr>
            <a:r>
              <a:rPr lang="fa-IR" sz="1400" dirty="0">
                <a:solidFill>
                  <a:srgbClr val="909465">
                    <a:lumMod val="10000"/>
                  </a:srgbClr>
                </a:solidFill>
                <a:latin typeface="Arial" pitchFamily="34" charset="0"/>
                <a:cs typeface="B Traffic" panose="00000400000000000000" pitchFamily="2" charset="-78"/>
              </a:rPr>
              <a:t>بيمارستان ايران در مدينه منوره</a:t>
            </a:r>
          </a:p>
        </p:txBody>
      </p:sp>
      <p:sp>
        <p:nvSpPr>
          <p:cNvPr id="5" name="Content Placeholder 2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+mj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hangingPunct="1"/>
            <a:r>
              <a:rPr lang="fa-IR" altLang="en-US" sz="1600" b="1" kern="0" dirty="0" smtClean="0">
                <a:cs typeface="B Traffic" panose="00000400000000000000" pitchFamily="2" charset="-78"/>
              </a:rPr>
              <a:t>      تجربيات و سوابق پروژه های انجام‌شده</a:t>
            </a:r>
            <a:endParaRPr lang="en-US" altLang="en-US" sz="1600" b="1" kern="0" dirty="0">
              <a:cs typeface="B Traffic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08226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/>
          </p:cNvSpPr>
          <p:nvPr/>
        </p:nvSpPr>
        <p:spPr bwMode="auto">
          <a:xfrm>
            <a:off x="2895600" y="416169"/>
            <a:ext cx="3636169" cy="42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hangingPunct="1"/>
            <a:r>
              <a:rPr lang="fa-IR" altLang="en-US" sz="1600" b="1" dirty="0">
                <a:cs typeface="B Traffic" panose="00000400000000000000" pitchFamily="2" charset="-78"/>
              </a:rPr>
              <a:t>تجربيات و سوابق پروژه های انجام‌شده</a:t>
            </a:r>
            <a:endParaRPr lang="en-US" altLang="en-US" sz="1600" b="1" dirty="0">
              <a:cs typeface="B Traffic" panose="00000400000000000000" pitchFamily="2" charset="-78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980728" y="1475656"/>
            <a:ext cx="5542656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r" rtl="1">
              <a:lnSpc>
                <a:spcPct val="200000"/>
              </a:lnSpc>
              <a:buFontTx/>
              <a:buNone/>
            </a:pPr>
            <a:r>
              <a:rPr lang="fa-IR" altLang="en-US" sz="1600" b="1" kern="0" dirty="0" smtClean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  <a:t>پروژه‌هاي مسكوني</a:t>
            </a:r>
          </a:p>
          <a:p>
            <a:pPr algn="r" rtl="1">
              <a:lnSpc>
                <a:spcPct val="200000"/>
              </a:lnSpc>
              <a:buFont typeface="Wingdings 2" pitchFamily="18" charset="2"/>
              <a:buNone/>
            </a:pPr>
            <a:r>
              <a:rPr lang="fa-IR" altLang="en-US" sz="1400" kern="0" dirty="0" smtClean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  <a:t>واحد‌هاي مسكوني شهر بم – طراحي 2000 واحد مسكوني غيرتيپ</a:t>
            </a:r>
          </a:p>
          <a:p>
            <a:pPr algn="r" rtl="1">
              <a:lnSpc>
                <a:spcPct val="200000"/>
              </a:lnSpc>
              <a:buFont typeface="Wingdings 2" pitchFamily="18" charset="2"/>
              <a:buNone/>
            </a:pPr>
            <a:r>
              <a:rPr lang="fa-IR" altLang="en-US" sz="1400" kern="0" dirty="0" smtClean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  <a:t>طراحي 1400واحد مسكوني در رباط كريم استان تهران </a:t>
            </a:r>
          </a:p>
          <a:p>
            <a:pPr algn="r" rtl="1">
              <a:lnSpc>
                <a:spcPct val="200000"/>
              </a:lnSpc>
              <a:buFont typeface="Wingdings 2" pitchFamily="18" charset="2"/>
              <a:buNone/>
            </a:pPr>
            <a:r>
              <a:rPr lang="fa-IR" altLang="en-US" sz="1400" kern="0" dirty="0" smtClean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  <a:t>طراحي مسكن مهر در كرمانشاه </a:t>
            </a:r>
          </a:p>
          <a:p>
            <a:pPr algn="r" rtl="1">
              <a:lnSpc>
                <a:spcPct val="200000"/>
              </a:lnSpc>
              <a:buFont typeface="Wingdings 2" pitchFamily="18" charset="2"/>
              <a:buNone/>
            </a:pPr>
            <a:r>
              <a:rPr lang="fa-IR" altLang="en-US" sz="1400" kern="0" dirty="0" smtClean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  <a:t>طراحی 500 واحد مسکونی در مهرآباد رودهن </a:t>
            </a:r>
          </a:p>
          <a:p>
            <a:pPr algn="r" rtl="1">
              <a:lnSpc>
                <a:spcPct val="200000"/>
              </a:lnSpc>
              <a:buFont typeface="Wingdings 2" pitchFamily="18" charset="2"/>
              <a:buNone/>
            </a:pPr>
            <a:r>
              <a:rPr lang="fa-IR" altLang="en-US" sz="1400" kern="0" dirty="0" smtClean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  <a:t>طراحی 400 واحد مسکونی منطقه 19 تهران         </a:t>
            </a:r>
          </a:p>
          <a:p>
            <a:pPr algn="r" rtl="1">
              <a:lnSpc>
                <a:spcPct val="200000"/>
              </a:lnSpc>
              <a:buFont typeface="Wingdings 2" pitchFamily="18" charset="2"/>
              <a:buNone/>
            </a:pPr>
            <a:r>
              <a:rPr lang="fa-IR" altLang="en-US" sz="1400" kern="0" dirty="0" smtClean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  <a:t>طراحی تعدادی ویلا شخصی در شمال کشور، طالقان و لواسانات           </a:t>
            </a:r>
          </a:p>
          <a:p>
            <a:pPr algn="r" rtl="1">
              <a:lnSpc>
                <a:spcPct val="200000"/>
              </a:lnSpc>
              <a:buFont typeface="Wingdings 2" pitchFamily="18" charset="2"/>
              <a:buNone/>
            </a:pPr>
            <a:r>
              <a:rPr lang="fa-IR" altLang="en-US" sz="1400" kern="0" dirty="0" smtClean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  <a:t>طراحی و اجرای ساختمان مسکونی – اداری یوسف آباد   (3000 متر مربع زیربنا) </a:t>
            </a:r>
          </a:p>
          <a:p>
            <a:pPr algn="r" rtl="1">
              <a:lnSpc>
                <a:spcPct val="200000"/>
              </a:lnSpc>
              <a:buFont typeface="Wingdings 2" pitchFamily="18" charset="2"/>
              <a:buNone/>
            </a:pPr>
            <a:r>
              <a:rPr lang="fa-IR" altLang="en-US" sz="1400" kern="0" dirty="0" smtClean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  <a:t>طراحی و اجرای ساختمان مسکونی – اداری سئول           ( 3500 متر مربع زیربنا) </a:t>
            </a:r>
          </a:p>
          <a:p>
            <a:pPr marL="0" lvl="0" indent="0" algn="r" rtl="1">
              <a:lnSpc>
                <a:spcPct val="200000"/>
              </a:lnSpc>
              <a:spcBef>
                <a:spcPct val="0"/>
              </a:spcBef>
              <a:buNone/>
            </a:pPr>
            <a:r>
              <a:rPr lang="fa-IR" altLang="en-US" sz="1400" kern="0" dirty="0" smtClean="0">
                <a:solidFill>
                  <a:srgbClr val="909465">
                    <a:lumMod val="10000"/>
                  </a:srgbClr>
                </a:solidFill>
                <a:latin typeface="Arial" charset="0"/>
                <a:cs typeface="B Traffic" panose="00000400000000000000" pitchFamily="2" charset="-78"/>
              </a:rPr>
              <a:t>طراحی </a:t>
            </a:r>
            <a:r>
              <a:rPr lang="fa-IR" altLang="en-US" sz="1400" kern="0" dirty="0">
                <a:solidFill>
                  <a:srgbClr val="909465">
                    <a:lumMod val="10000"/>
                  </a:srgbClr>
                </a:solidFill>
                <a:latin typeface="Arial" charset="0"/>
                <a:cs typeface="B Traffic" panose="00000400000000000000" pitchFamily="2" charset="-78"/>
              </a:rPr>
              <a:t>و اجرای ساختمان مسکونی – </a:t>
            </a:r>
            <a:r>
              <a:rPr lang="fa-IR" altLang="en-US" sz="1400" kern="0" dirty="0" smtClean="0">
                <a:solidFill>
                  <a:srgbClr val="909465">
                    <a:lumMod val="10000"/>
                  </a:srgbClr>
                </a:solidFill>
                <a:latin typeface="Arial" charset="0"/>
                <a:cs typeface="B Traffic" panose="00000400000000000000" pitchFamily="2" charset="-78"/>
              </a:rPr>
              <a:t>نارمک                    ( 2800 متر مربع زیر بنا)</a:t>
            </a:r>
          </a:p>
          <a:p>
            <a:pPr marL="0" lvl="0" indent="0" algn="r" rtl="1">
              <a:lnSpc>
                <a:spcPct val="200000"/>
              </a:lnSpc>
              <a:spcBef>
                <a:spcPct val="0"/>
              </a:spcBef>
              <a:buNone/>
            </a:pPr>
            <a:r>
              <a:rPr lang="fa-IR" altLang="en-US" sz="1400" kern="0" dirty="0" smtClean="0">
                <a:solidFill>
                  <a:srgbClr val="909465">
                    <a:lumMod val="10000"/>
                  </a:srgbClr>
                </a:solidFill>
                <a:latin typeface="Arial" charset="0"/>
                <a:cs typeface="B Traffic" panose="00000400000000000000" pitchFamily="2" charset="-78"/>
              </a:rPr>
              <a:t>طرح فاز یک و دو مجموعه 100 واحدی تعاونی اصناف برتر بهارستان </a:t>
            </a:r>
          </a:p>
          <a:p>
            <a:pPr marL="0" lvl="0" indent="0" algn="r" rtl="1">
              <a:lnSpc>
                <a:spcPct val="200000"/>
              </a:lnSpc>
              <a:spcBef>
                <a:spcPct val="0"/>
              </a:spcBef>
              <a:buNone/>
            </a:pPr>
            <a:r>
              <a:rPr lang="fa-IR" altLang="en-US" sz="1400" kern="0" dirty="0" smtClean="0">
                <a:solidFill>
                  <a:srgbClr val="909465">
                    <a:lumMod val="10000"/>
                  </a:srgbClr>
                </a:solidFill>
                <a:latin typeface="Arial" charset="0"/>
                <a:cs typeface="B Traffic" panose="00000400000000000000" pitchFamily="2" charset="-78"/>
              </a:rPr>
              <a:t>طراحی فاز یک و دو هتل 5 ستاره قم  </a:t>
            </a:r>
            <a:endParaRPr lang="fa-IR" altLang="en-US" sz="1400" kern="0" dirty="0">
              <a:solidFill>
                <a:srgbClr val="909465">
                  <a:lumMod val="10000"/>
                </a:srgbClr>
              </a:solidFill>
              <a:latin typeface="Arial" charset="0"/>
              <a:cs typeface="B Traffic" panose="00000400000000000000" pitchFamily="2" charset="-78"/>
            </a:endParaRPr>
          </a:p>
          <a:p>
            <a:pPr algn="r" rtl="1">
              <a:lnSpc>
                <a:spcPct val="200000"/>
              </a:lnSpc>
              <a:buFont typeface="Wingdings 2" pitchFamily="18" charset="2"/>
              <a:buNone/>
            </a:pPr>
            <a:r>
              <a:rPr lang="fa-IR" altLang="en-US" sz="1400" kern="0" dirty="0" smtClean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  <a:t>          </a:t>
            </a:r>
          </a:p>
          <a:p>
            <a:pPr algn="r" rtl="1">
              <a:buFont typeface="Wingdings" pitchFamily="2" charset="2"/>
              <a:buChar char="§"/>
            </a:pPr>
            <a:endParaRPr lang="fa-IR" altLang="en-US" sz="1400" kern="0" dirty="0" smtClean="0">
              <a:solidFill>
                <a:schemeClr val="accent4">
                  <a:lumMod val="10000"/>
                </a:schemeClr>
              </a:solidFill>
              <a:cs typeface="B Traffic" panose="00000400000000000000" pitchFamily="2" charset="-78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33400" y="7092280"/>
            <a:ext cx="5791200" cy="20517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342900" indent="-34290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§"/>
              <a:defRPr/>
            </a:pPr>
            <a:endParaRPr lang="fa-IR" sz="1400" dirty="0">
              <a:solidFill>
                <a:schemeClr val="accent4">
                  <a:lumMod val="10000"/>
                </a:schemeClr>
              </a:solidFill>
              <a:latin typeface="+mn-lt"/>
              <a:cs typeface="B Traffic" panose="00000400000000000000" pitchFamily="2" charset="-78"/>
            </a:endParaRPr>
          </a:p>
        </p:txBody>
      </p:sp>
      <p:sp>
        <p:nvSpPr>
          <p:cNvPr id="10" name="Slide Number Placeholder 6"/>
          <p:cNvSpPr txBox="1">
            <a:spLocks/>
          </p:cNvSpPr>
          <p:nvPr/>
        </p:nvSpPr>
        <p:spPr>
          <a:xfrm>
            <a:off x="304800" y="8752945"/>
            <a:ext cx="1143000" cy="4275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1634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1052736" y="1619672"/>
            <a:ext cx="5544616" cy="4161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r" rtl="1">
              <a:lnSpc>
                <a:spcPct val="200000"/>
              </a:lnSpc>
              <a:spcBef>
                <a:spcPct val="20000"/>
              </a:spcBef>
              <a:buClr>
                <a:srgbClr val="94C600"/>
              </a:buClr>
              <a:buSzPct val="70000"/>
              <a:defRPr/>
            </a:pPr>
            <a:r>
              <a:rPr lang="fa-IR" sz="1600" b="1" dirty="0">
                <a:solidFill>
                  <a:srgbClr val="909465">
                    <a:lumMod val="10000"/>
                  </a:srgbClr>
                </a:solidFill>
                <a:latin typeface="Verdana"/>
                <a:cs typeface="B Traffic" panose="00000400000000000000" pitchFamily="2" charset="-78"/>
              </a:rPr>
              <a:t>پروژه های صنعتی </a:t>
            </a:r>
          </a:p>
          <a:p>
            <a:pPr marL="342900" lvl="0" indent="-342900" algn="r" rtl="1">
              <a:lnSpc>
                <a:spcPct val="200000"/>
              </a:lnSpc>
              <a:spcBef>
                <a:spcPct val="20000"/>
              </a:spcBef>
              <a:buClr>
                <a:srgbClr val="94C600"/>
              </a:buClr>
              <a:buSzPct val="70000"/>
              <a:defRPr/>
            </a:pPr>
            <a:r>
              <a:rPr lang="fa-IR" sz="1400" dirty="0">
                <a:solidFill>
                  <a:srgbClr val="909465">
                    <a:lumMod val="10000"/>
                  </a:srgbClr>
                </a:solidFill>
                <a:latin typeface="Verdana"/>
                <a:cs typeface="B Traffic" panose="00000400000000000000" pitchFamily="2" charset="-78"/>
              </a:rPr>
              <a:t>طراحی کارگاه های صنعتی سازمان آموزش فنی و حرفه ای </a:t>
            </a:r>
          </a:p>
          <a:p>
            <a:pPr marL="342900" lvl="0" indent="-342900" algn="r" rtl="1">
              <a:lnSpc>
                <a:spcPct val="200000"/>
              </a:lnSpc>
              <a:spcBef>
                <a:spcPct val="20000"/>
              </a:spcBef>
              <a:buClr>
                <a:srgbClr val="94C600"/>
              </a:buClr>
              <a:buSzPct val="70000"/>
              <a:defRPr/>
            </a:pPr>
            <a:r>
              <a:rPr lang="fa-IR" sz="1400" dirty="0">
                <a:solidFill>
                  <a:srgbClr val="909465">
                    <a:lumMod val="10000"/>
                  </a:srgbClr>
                </a:solidFill>
                <a:latin typeface="Verdana"/>
                <a:cs typeface="B Traffic" panose="00000400000000000000" pitchFamily="2" charset="-78"/>
              </a:rPr>
              <a:t>تهران </a:t>
            </a:r>
          </a:p>
          <a:p>
            <a:pPr marL="342900" lvl="0" indent="-342900" algn="r" rtl="1">
              <a:lnSpc>
                <a:spcPct val="200000"/>
              </a:lnSpc>
              <a:spcBef>
                <a:spcPct val="20000"/>
              </a:spcBef>
              <a:buClr>
                <a:srgbClr val="94C600"/>
              </a:buClr>
              <a:buSzPct val="70000"/>
              <a:defRPr/>
            </a:pPr>
            <a:r>
              <a:rPr lang="fa-IR" sz="1400" dirty="0">
                <a:solidFill>
                  <a:srgbClr val="909465">
                    <a:lumMod val="10000"/>
                  </a:srgbClr>
                </a:solidFill>
                <a:latin typeface="Verdana"/>
                <a:cs typeface="B Traffic" panose="00000400000000000000" pitchFamily="2" charset="-78"/>
              </a:rPr>
              <a:t>بندرعباس </a:t>
            </a:r>
          </a:p>
          <a:p>
            <a:pPr marL="342900" lvl="0" indent="-342900" algn="r" rtl="1">
              <a:lnSpc>
                <a:spcPct val="200000"/>
              </a:lnSpc>
              <a:spcBef>
                <a:spcPct val="20000"/>
              </a:spcBef>
              <a:buClr>
                <a:srgbClr val="94C600"/>
              </a:buClr>
              <a:buSzPct val="70000"/>
              <a:defRPr/>
            </a:pPr>
            <a:r>
              <a:rPr lang="fa-IR" sz="1400" dirty="0">
                <a:solidFill>
                  <a:srgbClr val="909465">
                    <a:lumMod val="10000"/>
                  </a:srgbClr>
                </a:solidFill>
                <a:latin typeface="Verdana"/>
                <a:cs typeface="B Traffic" panose="00000400000000000000" pitchFamily="2" charset="-78"/>
              </a:rPr>
              <a:t>زاهدان </a:t>
            </a:r>
          </a:p>
          <a:p>
            <a:pPr marL="342900" lvl="0" indent="-342900" algn="r" rtl="1">
              <a:lnSpc>
                <a:spcPct val="200000"/>
              </a:lnSpc>
              <a:spcBef>
                <a:spcPct val="20000"/>
              </a:spcBef>
              <a:buClr>
                <a:srgbClr val="94C600"/>
              </a:buClr>
              <a:buSzPct val="70000"/>
              <a:defRPr/>
            </a:pPr>
            <a:r>
              <a:rPr lang="fa-IR" sz="1400" dirty="0">
                <a:solidFill>
                  <a:srgbClr val="909465">
                    <a:lumMod val="10000"/>
                  </a:srgbClr>
                </a:solidFill>
                <a:latin typeface="Verdana"/>
                <a:cs typeface="B Traffic" panose="00000400000000000000" pitchFamily="2" charset="-78"/>
              </a:rPr>
              <a:t>همدان </a:t>
            </a:r>
          </a:p>
          <a:p>
            <a:pPr marL="342900" lvl="0" indent="-342900" algn="r" rtl="1">
              <a:lnSpc>
                <a:spcPct val="200000"/>
              </a:lnSpc>
              <a:spcBef>
                <a:spcPct val="20000"/>
              </a:spcBef>
              <a:buClr>
                <a:srgbClr val="94C600"/>
              </a:buClr>
              <a:buSzPct val="70000"/>
              <a:defRPr/>
            </a:pPr>
            <a:r>
              <a:rPr lang="fa-IR" sz="1400" dirty="0">
                <a:solidFill>
                  <a:srgbClr val="909465">
                    <a:lumMod val="10000"/>
                  </a:srgbClr>
                </a:solidFill>
                <a:latin typeface="Verdana"/>
                <a:cs typeface="B Traffic" panose="00000400000000000000" pitchFamily="2" charset="-78"/>
              </a:rPr>
              <a:t>مشهد </a:t>
            </a:r>
          </a:p>
          <a:p>
            <a:pPr marL="342900" lvl="0" indent="-342900" algn="r" rtl="1">
              <a:lnSpc>
                <a:spcPct val="200000"/>
              </a:lnSpc>
              <a:spcBef>
                <a:spcPct val="20000"/>
              </a:spcBef>
              <a:buClr>
                <a:srgbClr val="94C600"/>
              </a:buClr>
              <a:buSzPct val="70000"/>
              <a:defRPr/>
            </a:pPr>
            <a:r>
              <a:rPr lang="fa-IR" sz="1400" dirty="0">
                <a:solidFill>
                  <a:srgbClr val="909465">
                    <a:lumMod val="10000"/>
                  </a:srgbClr>
                </a:solidFill>
                <a:latin typeface="Verdana"/>
                <a:cs typeface="B Traffic" panose="00000400000000000000" pitchFamily="2" charset="-78"/>
              </a:rPr>
              <a:t>بم </a:t>
            </a:r>
          </a:p>
          <a:p>
            <a:pPr marL="342900" lvl="0" indent="-342900" algn="r" rtl="1">
              <a:spcBef>
                <a:spcPct val="20000"/>
              </a:spcBef>
              <a:buClr>
                <a:srgbClr val="94C600"/>
              </a:buClr>
              <a:buSzPct val="70000"/>
              <a:defRPr/>
            </a:pPr>
            <a:r>
              <a:rPr lang="fa-IR" sz="1400" dirty="0">
                <a:solidFill>
                  <a:srgbClr val="909465">
                    <a:lumMod val="10000"/>
                  </a:srgbClr>
                </a:solidFill>
                <a:latin typeface="Verdana"/>
                <a:cs typeface="B Traffic" panose="00000400000000000000" pitchFamily="2" charset="-78"/>
              </a:rPr>
              <a:t>قم</a:t>
            </a:r>
          </a:p>
        </p:txBody>
      </p:sp>
      <p:sp>
        <p:nvSpPr>
          <p:cNvPr id="5" name="Content Placeholder 2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+mj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hangingPunct="1"/>
            <a:r>
              <a:rPr lang="fa-IR" altLang="en-US" sz="1600" b="1" kern="0" dirty="0" smtClean="0">
                <a:cs typeface="B Traffic" panose="00000400000000000000" pitchFamily="2" charset="-78"/>
              </a:rPr>
              <a:t>        تجربيات و سوابق پروژه های انجام‌شده</a:t>
            </a:r>
            <a:endParaRPr lang="en-US" altLang="en-US" sz="1600" b="1" kern="0" dirty="0">
              <a:cs typeface="B Traffic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64588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1011117" y="1403648"/>
            <a:ext cx="561662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lnSpc>
                <a:spcPct val="200000"/>
              </a:lnSpc>
            </a:pPr>
            <a:r>
              <a:rPr lang="fa-IR" altLang="en-US" sz="1200" b="1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پروژه‌هاي اداري و تجاری</a:t>
            </a:r>
          </a:p>
          <a:p>
            <a:pPr lvl="0" algn="r" rtl="1">
              <a:lnSpc>
                <a:spcPct val="200000"/>
              </a:lnSpc>
            </a:pPr>
            <a:r>
              <a:rPr lang="fa-IR" altLang="en-US" sz="12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اداره كل آموزش فني و حرفه‌اي استان قم</a:t>
            </a:r>
          </a:p>
          <a:p>
            <a:pPr lvl="0" algn="r" rtl="1">
              <a:lnSpc>
                <a:spcPct val="200000"/>
              </a:lnSpc>
            </a:pPr>
            <a:r>
              <a:rPr lang="fa-IR" altLang="en-US" sz="12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اداره كل آموزش فني و حرفه‌اي استان هرمزگان </a:t>
            </a:r>
          </a:p>
          <a:p>
            <a:pPr lvl="0" algn="r" rtl="1">
              <a:lnSpc>
                <a:spcPct val="200000"/>
              </a:lnSpc>
            </a:pPr>
            <a:r>
              <a:rPr lang="fa-IR" altLang="en-US" sz="12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شركت خدمات دريايي كاوه (معماري داخلي)</a:t>
            </a:r>
          </a:p>
          <a:p>
            <a:pPr lvl="0" algn="r" rtl="1">
              <a:lnSpc>
                <a:spcPct val="200000"/>
              </a:lnSpc>
            </a:pPr>
            <a:r>
              <a:rPr lang="fa-IR" altLang="en-US" sz="12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مجموعه اداری دانشگاه آزاد اسلامی واحد کردکوی</a:t>
            </a:r>
          </a:p>
          <a:p>
            <a:pPr lvl="0" algn="r" rtl="1">
              <a:lnSpc>
                <a:spcPct val="200000"/>
              </a:lnSpc>
            </a:pPr>
            <a:r>
              <a:rPr lang="fa-IR" altLang="en-US" sz="12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مجموعه اداری دانشگاه آزاد اسلامی واحد گرگان</a:t>
            </a:r>
          </a:p>
          <a:p>
            <a:pPr lvl="0" algn="r" rtl="1">
              <a:lnSpc>
                <a:spcPct val="200000"/>
              </a:lnSpc>
            </a:pPr>
            <a:r>
              <a:rPr lang="fa-IR" altLang="en-US" sz="12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مجموعه اداری دانشگاه آزاد اسلامی واحد گالیکش</a:t>
            </a:r>
          </a:p>
          <a:p>
            <a:pPr lvl="0" algn="r" rtl="1">
              <a:lnSpc>
                <a:spcPct val="200000"/>
              </a:lnSpc>
            </a:pPr>
            <a:r>
              <a:rPr lang="fa-IR" altLang="en-US" sz="12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مجموعه اداری دانشگاه آزاد اسلامی واحد گمیشان</a:t>
            </a:r>
          </a:p>
          <a:p>
            <a:pPr lvl="0" algn="r" rtl="1">
              <a:lnSpc>
                <a:spcPct val="200000"/>
              </a:lnSpc>
            </a:pPr>
            <a:r>
              <a:rPr lang="fa-IR" altLang="en-US" sz="12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مجموعه اداری دانشگاه آزاد اسلامی واحد کلاله</a:t>
            </a:r>
          </a:p>
          <a:p>
            <a:pPr lvl="0" algn="r" rtl="1">
              <a:lnSpc>
                <a:spcPct val="200000"/>
              </a:lnSpc>
            </a:pPr>
            <a:r>
              <a:rPr lang="ar-SA" altLang="en-US" sz="12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مجموعه تفریحی و تجاری فرامان در شهرک صنعتی فرامان کرمانشاه</a:t>
            </a:r>
            <a:endParaRPr lang="fa-IR" altLang="en-US" sz="1200" kern="0" dirty="0">
              <a:solidFill>
                <a:srgbClr val="909465">
                  <a:lumMod val="10000"/>
                </a:srgbClr>
              </a:solidFill>
              <a:cs typeface="B Traffic" panose="00000400000000000000" pitchFamily="2" charset="-78"/>
            </a:endParaRPr>
          </a:p>
          <a:p>
            <a:pPr lvl="0" algn="r" rtl="1">
              <a:lnSpc>
                <a:spcPct val="200000"/>
              </a:lnSpc>
            </a:pPr>
            <a:r>
              <a:rPr lang="fa-IR" altLang="en-US" sz="12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مجموعه اداری و تجاری ساختمان تجمیع                                                           </a:t>
            </a:r>
          </a:p>
          <a:p>
            <a:pPr lvl="0" algn="r" rtl="1">
              <a:lnSpc>
                <a:spcPct val="200000"/>
              </a:lnSpc>
            </a:pPr>
            <a:r>
              <a:rPr lang="fa-IR" altLang="en-US" sz="12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مجموعه اداری </a:t>
            </a:r>
            <a:r>
              <a:rPr lang="ar-SA" altLang="en-US" sz="12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مرکز سنجش و مهارت نیروی انسانی زاهدان </a:t>
            </a:r>
            <a:endParaRPr lang="fa-IR" altLang="en-US" sz="1200" kern="0" dirty="0">
              <a:solidFill>
                <a:srgbClr val="909465">
                  <a:lumMod val="10000"/>
                </a:srgbClr>
              </a:solidFill>
              <a:cs typeface="B Traffic" panose="00000400000000000000" pitchFamily="2" charset="-78"/>
            </a:endParaRPr>
          </a:p>
          <a:p>
            <a:pPr lvl="0" algn="r" rtl="1">
              <a:lnSpc>
                <a:spcPct val="200000"/>
              </a:lnSpc>
            </a:pPr>
            <a:r>
              <a:rPr lang="fa-IR" altLang="en-US" sz="12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مجموعه اداری م</a:t>
            </a:r>
            <a:r>
              <a:rPr lang="ar-SA" altLang="en-US" sz="12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رکز سنجش خراسان رضوی </a:t>
            </a:r>
            <a:endParaRPr lang="fa-IR" altLang="en-US" sz="1200" kern="0" dirty="0">
              <a:solidFill>
                <a:srgbClr val="909465">
                  <a:lumMod val="10000"/>
                </a:srgbClr>
              </a:solidFill>
              <a:cs typeface="B Traffic" panose="00000400000000000000" pitchFamily="2" charset="-78"/>
            </a:endParaRPr>
          </a:p>
          <a:p>
            <a:pPr lvl="0" algn="r" rtl="1">
              <a:lnSpc>
                <a:spcPct val="200000"/>
              </a:lnSpc>
            </a:pPr>
            <a:r>
              <a:rPr lang="fa-IR" altLang="en-US" sz="12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مجموعه اداری </a:t>
            </a:r>
            <a:r>
              <a:rPr lang="ar-SA" altLang="en-US" sz="12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مرکز سنجش همدان</a:t>
            </a:r>
            <a:endParaRPr lang="fa-IR" altLang="en-US" sz="1200" kern="0" dirty="0">
              <a:solidFill>
                <a:srgbClr val="909465">
                  <a:lumMod val="10000"/>
                </a:srgbClr>
              </a:solidFill>
              <a:cs typeface="B Traffic" panose="00000400000000000000" pitchFamily="2" charset="-78"/>
            </a:endParaRPr>
          </a:p>
          <a:p>
            <a:pPr lvl="0" algn="r" rtl="1">
              <a:lnSpc>
                <a:spcPct val="200000"/>
              </a:lnSpc>
            </a:pPr>
            <a:r>
              <a:rPr lang="fa-IR" altLang="en-US" sz="12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مجموعه اداری </a:t>
            </a:r>
            <a:r>
              <a:rPr lang="ar-SA" altLang="en-US" sz="12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مرکز سنجش </a:t>
            </a:r>
            <a:r>
              <a:rPr lang="fa-IR" altLang="en-US" sz="12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قم</a:t>
            </a:r>
          </a:p>
        </p:txBody>
      </p:sp>
      <p:sp>
        <p:nvSpPr>
          <p:cNvPr id="5" name="Content Placeholder 2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+mj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hangingPunct="1"/>
            <a:r>
              <a:rPr lang="fa-IR" altLang="en-US" sz="1600" b="1" kern="0" dirty="0" smtClean="0">
                <a:cs typeface="B Traffic" panose="00000400000000000000" pitchFamily="2" charset="-78"/>
              </a:rPr>
              <a:t>       تجربيات و سوابق پروژه های انجام‌شده</a:t>
            </a:r>
            <a:endParaRPr lang="en-US" altLang="en-US" sz="1600" b="1" kern="0" dirty="0">
              <a:cs typeface="B Traffic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30716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type="title"/>
          </p:nvPr>
        </p:nvSpPr>
        <p:spPr bwMode="auto">
          <a:xfrm>
            <a:off x="1009650" y="228600"/>
            <a:ext cx="5543550" cy="751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hangingPunct="1"/>
            <a:r>
              <a:rPr lang="fa-IR" altLang="en-US" sz="1600" b="1" dirty="0">
                <a:cs typeface="B Traffic" panose="00000400000000000000" pitchFamily="2" charset="-78"/>
              </a:rPr>
              <a:t>تجربيات و سوابق </a:t>
            </a:r>
            <a:r>
              <a:rPr lang="fa-IR" altLang="en-US" sz="1600" b="1" dirty="0" smtClean="0">
                <a:cs typeface="B Traffic" panose="00000400000000000000" pitchFamily="2" charset="-78"/>
              </a:rPr>
              <a:t>پروژه </a:t>
            </a:r>
            <a:r>
              <a:rPr lang="fa-IR" altLang="en-US" sz="1600" b="1" dirty="0">
                <a:cs typeface="B Traffic" panose="00000400000000000000" pitchFamily="2" charset="-78"/>
              </a:rPr>
              <a:t>های انجام‌شده</a:t>
            </a:r>
            <a:endParaRPr lang="en-US" altLang="en-US" sz="1600" b="1" dirty="0">
              <a:cs typeface="B Traffic" panose="00000400000000000000" pitchFamily="2" charset="-7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97958" y="962656"/>
            <a:ext cx="6371401" cy="820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r" rtl="1">
              <a:lnSpc>
                <a:spcPct val="150000"/>
              </a:lnSpc>
              <a:buFont typeface="Wingdings 2" pitchFamily="18" charset="2"/>
              <a:buNone/>
            </a:pPr>
            <a:r>
              <a:rPr lang="fa-IR" altLang="en-US" sz="1300" b="1" kern="0" dirty="0" smtClean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  <a:t>پروژه های بانک </a:t>
            </a:r>
          </a:p>
          <a:p>
            <a:pPr algn="r" rtl="1">
              <a:lnSpc>
                <a:spcPct val="150000"/>
              </a:lnSpc>
              <a:buFont typeface="Wingdings 2" pitchFamily="18" charset="2"/>
              <a:buNone/>
            </a:pPr>
            <a:r>
              <a:rPr lang="fa-IR" altLang="en-US" sz="1300" b="1" kern="0" dirty="0" smtClean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  <a:t>بانک سپه </a:t>
            </a:r>
          </a:p>
          <a:p>
            <a:pPr algn="r" rtl="1">
              <a:lnSpc>
                <a:spcPct val="150000"/>
              </a:lnSpc>
              <a:buFont typeface="Wingdings 2" pitchFamily="18" charset="2"/>
              <a:buNone/>
            </a:pPr>
            <a:r>
              <a:rPr lang="fa-IR" sz="1200" dirty="0" smtClean="0">
                <a:cs typeface="B Traffic" pitchFamily="2" charset="-78"/>
              </a:rPr>
              <a:t>ساختمان شعبه مرکزی کیش </a:t>
            </a:r>
          </a:p>
          <a:p>
            <a:pPr algn="r" rtl="1">
              <a:lnSpc>
                <a:spcPct val="150000"/>
              </a:lnSpc>
              <a:buFont typeface="Wingdings 2" pitchFamily="18" charset="2"/>
              <a:buNone/>
            </a:pPr>
            <a:r>
              <a:rPr lang="fa-IR" sz="1200" dirty="0" smtClean="0">
                <a:cs typeface="B Traffic" pitchFamily="2" charset="-78"/>
              </a:rPr>
              <a:t>ساختمان  شعبه درگهان </a:t>
            </a:r>
          </a:p>
          <a:p>
            <a:pPr algn="r" rtl="1">
              <a:lnSpc>
                <a:spcPct val="150000"/>
              </a:lnSpc>
              <a:buFont typeface="Wingdings 2" pitchFamily="18" charset="2"/>
              <a:buNone/>
            </a:pPr>
            <a:r>
              <a:rPr lang="fa-IR" sz="1200" dirty="0" smtClean="0">
                <a:cs typeface="B Traffic" pitchFamily="2" charset="-78"/>
              </a:rPr>
              <a:t>ساختمان 12 واحدی قشم </a:t>
            </a:r>
          </a:p>
          <a:p>
            <a:pPr algn="r" rtl="1">
              <a:lnSpc>
                <a:spcPct val="150000"/>
              </a:lnSpc>
              <a:buFont typeface="Wingdings 2" pitchFamily="18" charset="2"/>
              <a:buNone/>
            </a:pPr>
            <a:r>
              <a:rPr lang="fa-IR" sz="1300" b="1" dirty="0" smtClean="0">
                <a:cs typeface="B Traffic" pitchFamily="2" charset="-78"/>
              </a:rPr>
              <a:t>بانک حکمت ایرانیان (همکاری) </a:t>
            </a:r>
          </a:p>
          <a:p>
            <a:pPr algn="r" rtl="1">
              <a:lnSpc>
                <a:spcPct val="150000"/>
              </a:lnSpc>
              <a:buFont typeface="Wingdings 2" pitchFamily="18" charset="2"/>
              <a:buNone/>
            </a:pPr>
            <a:r>
              <a:rPr lang="fa-IR" sz="1200" dirty="0" smtClean="0">
                <a:cs typeface="B Traffic" pitchFamily="2" charset="-78"/>
              </a:rPr>
              <a:t>شعبه اقدسیه تهران</a:t>
            </a:r>
            <a:endParaRPr lang="en-US" sz="1200" dirty="0" smtClean="0">
              <a:cs typeface="B Traffic" pitchFamily="2" charset="-78"/>
            </a:endParaRPr>
          </a:p>
          <a:p>
            <a:pPr algn="r" rtl="1">
              <a:lnSpc>
                <a:spcPct val="150000"/>
              </a:lnSpc>
              <a:buNone/>
            </a:pPr>
            <a:r>
              <a:rPr lang="fa-IR" sz="1200" dirty="0" smtClean="0">
                <a:cs typeface="B Traffic" pitchFamily="2" charset="-78"/>
              </a:rPr>
              <a:t>شعبه نوشهر</a:t>
            </a:r>
            <a:endParaRPr lang="en-US" sz="1200" dirty="0" smtClean="0">
              <a:cs typeface="B Traffic" pitchFamily="2" charset="-78"/>
            </a:endParaRPr>
          </a:p>
          <a:p>
            <a:pPr algn="r" rtl="1">
              <a:lnSpc>
                <a:spcPct val="150000"/>
              </a:lnSpc>
              <a:buNone/>
            </a:pPr>
            <a:r>
              <a:rPr lang="fa-IR" sz="1200" dirty="0" smtClean="0">
                <a:cs typeface="B Traffic" pitchFamily="2" charset="-78"/>
              </a:rPr>
              <a:t>شعبه مرکزی رشت</a:t>
            </a:r>
            <a:endParaRPr lang="en-US" sz="1200" dirty="0" smtClean="0">
              <a:cs typeface="B Traffic" pitchFamily="2" charset="-78"/>
            </a:endParaRPr>
          </a:p>
          <a:p>
            <a:pPr algn="r" rtl="1">
              <a:lnSpc>
                <a:spcPct val="150000"/>
              </a:lnSpc>
              <a:buNone/>
            </a:pPr>
            <a:r>
              <a:rPr lang="fa-IR" sz="1200" dirty="0" smtClean="0">
                <a:cs typeface="B Traffic" pitchFamily="2" charset="-78"/>
              </a:rPr>
              <a:t>شعبه انزلی</a:t>
            </a:r>
            <a:endParaRPr lang="en-US" sz="1200" dirty="0" smtClean="0">
              <a:cs typeface="B Traffic" pitchFamily="2" charset="-78"/>
            </a:endParaRPr>
          </a:p>
          <a:p>
            <a:pPr algn="r" rtl="1">
              <a:lnSpc>
                <a:spcPct val="150000"/>
              </a:lnSpc>
              <a:buNone/>
            </a:pPr>
            <a:r>
              <a:rPr lang="fa-IR" sz="1200" dirty="0" smtClean="0">
                <a:cs typeface="B Traffic" pitchFamily="2" charset="-78"/>
              </a:rPr>
              <a:t>شعبه وطن پور اصفهان</a:t>
            </a:r>
            <a:endParaRPr lang="en-US" sz="1200" dirty="0" smtClean="0">
              <a:cs typeface="B Traffic" pitchFamily="2" charset="-78"/>
            </a:endParaRPr>
          </a:p>
          <a:p>
            <a:pPr algn="r" rtl="1">
              <a:lnSpc>
                <a:spcPct val="150000"/>
              </a:lnSpc>
              <a:buNone/>
            </a:pPr>
            <a:r>
              <a:rPr lang="fa-IR" sz="1200" dirty="0" smtClean="0">
                <a:cs typeface="B Traffic" pitchFamily="2" charset="-78"/>
              </a:rPr>
              <a:t>شعبه کبودر آهنگ اصفهان</a:t>
            </a:r>
            <a:endParaRPr lang="en-US" sz="1200" dirty="0" smtClean="0">
              <a:cs typeface="B Traffic" pitchFamily="2" charset="-78"/>
            </a:endParaRPr>
          </a:p>
          <a:p>
            <a:pPr algn="r" rtl="1">
              <a:lnSpc>
                <a:spcPct val="150000"/>
              </a:lnSpc>
              <a:buNone/>
            </a:pPr>
            <a:r>
              <a:rPr lang="fa-IR" sz="1200" dirty="0" smtClean="0">
                <a:cs typeface="B Traffic" pitchFamily="2" charset="-78"/>
              </a:rPr>
              <a:t>شعبه هوایی اصفهان</a:t>
            </a:r>
            <a:endParaRPr lang="en-US" sz="1200" dirty="0" smtClean="0">
              <a:cs typeface="B Traffic" pitchFamily="2" charset="-78"/>
            </a:endParaRPr>
          </a:p>
          <a:p>
            <a:pPr algn="r" rtl="1">
              <a:lnSpc>
                <a:spcPct val="150000"/>
              </a:lnSpc>
              <a:buNone/>
            </a:pPr>
            <a:r>
              <a:rPr lang="fa-IR" sz="1200" dirty="0" smtClean="0">
                <a:cs typeface="B Traffic" pitchFamily="2" charset="-78"/>
              </a:rPr>
              <a:t>شعبه شاهین شهر اصفهان</a:t>
            </a:r>
            <a:endParaRPr lang="en-US" sz="1200" dirty="0" smtClean="0">
              <a:cs typeface="B Traffic" pitchFamily="2" charset="-78"/>
            </a:endParaRPr>
          </a:p>
          <a:p>
            <a:pPr algn="r" rtl="1">
              <a:lnSpc>
                <a:spcPct val="150000"/>
              </a:lnSpc>
              <a:buNone/>
            </a:pPr>
            <a:r>
              <a:rPr lang="fa-IR" sz="1200" dirty="0" smtClean="0">
                <a:cs typeface="B Traffic" pitchFamily="2" charset="-78"/>
              </a:rPr>
              <a:t>شعبه توپخانه اصفهان</a:t>
            </a:r>
            <a:endParaRPr lang="en-US" sz="1200" dirty="0" smtClean="0">
              <a:cs typeface="B Traffic" pitchFamily="2" charset="-78"/>
            </a:endParaRPr>
          </a:p>
          <a:p>
            <a:pPr algn="r" rtl="1">
              <a:lnSpc>
                <a:spcPct val="150000"/>
              </a:lnSpc>
              <a:buNone/>
            </a:pPr>
            <a:r>
              <a:rPr lang="fa-IR" sz="1200" dirty="0" smtClean="0">
                <a:cs typeface="B Traffic" pitchFamily="2" charset="-78"/>
              </a:rPr>
              <a:t>شعبه تربت حیدریه</a:t>
            </a:r>
            <a:endParaRPr lang="en-US" sz="1200" dirty="0" smtClean="0">
              <a:cs typeface="B Traffic" pitchFamily="2" charset="-78"/>
            </a:endParaRPr>
          </a:p>
          <a:p>
            <a:pPr algn="r" rtl="1">
              <a:lnSpc>
                <a:spcPct val="150000"/>
              </a:lnSpc>
              <a:buNone/>
            </a:pPr>
            <a:r>
              <a:rPr lang="fa-IR" sz="1200" dirty="0" smtClean="0">
                <a:cs typeface="B Traffic" pitchFamily="2" charset="-78"/>
              </a:rPr>
              <a:t>شعبه بیرجند</a:t>
            </a:r>
            <a:endParaRPr lang="en-US" sz="1200" dirty="0" smtClean="0">
              <a:cs typeface="B Traffic" pitchFamily="2" charset="-78"/>
            </a:endParaRPr>
          </a:p>
          <a:p>
            <a:pPr algn="r" rtl="1">
              <a:lnSpc>
                <a:spcPct val="150000"/>
              </a:lnSpc>
              <a:buNone/>
            </a:pPr>
            <a:r>
              <a:rPr lang="fa-IR" sz="1200" dirty="0" smtClean="0">
                <a:cs typeface="B Traffic" pitchFamily="2" charset="-78"/>
              </a:rPr>
              <a:t>شعبه کنارک</a:t>
            </a:r>
            <a:endParaRPr lang="en-US" sz="1200" dirty="0" smtClean="0">
              <a:cs typeface="B Traffic" pitchFamily="2" charset="-78"/>
            </a:endParaRPr>
          </a:p>
          <a:p>
            <a:pPr algn="r" rtl="1">
              <a:lnSpc>
                <a:spcPct val="150000"/>
              </a:lnSpc>
              <a:buNone/>
            </a:pPr>
            <a:r>
              <a:rPr lang="fa-IR" sz="1200" dirty="0" smtClean="0">
                <a:cs typeface="B Traffic" pitchFamily="2" charset="-78"/>
              </a:rPr>
              <a:t>شعبه خرم آباد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1300" b="1" dirty="0" smtClean="0">
                <a:cs typeface="B Traffic" pitchFamily="2" charset="-78"/>
              </a:rPr>
              <a:t>بانک صنعت و معدن 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1200" dirty="0" smtClean="0">
                <a:cs typeface="B Traffic" pitchFamily="2" charset="-78"/>
              </a:rPr>
              <a:t>شمس آباد قم 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1200" dirty="0" smtClean="0">
                <a:cs typeface="B Traffic" pitchFamily="2" charset="-78"/>
              </a:rPr>
              <a:t>ساختمان سرپرستی کرمان </a:t>
            </a:r>
          </a:p>
          <a:p>
            <a:pPr algn="r" rtl="1">
              <a:lnSpc>
                <a:spcPct val="150000"/>
              </a:lnSpc>
              <a:buFont typeface="Wingdings 2" pitchFamily="18" charset="2"/>
              <a:buNone/>
            </a:pPr>
            <a:endParaRPr lang="fa-IR" altLang="en-US" sz="1200" kern="0" dirty="0" smtClean="0">
              <a:solidFill>
                <a:schemeClr val="accent4">
                  <a:lumMod val="10000"/>
                </a:schemeClr>
              </a:solidFill>
              <a:cs typeface="B Traffic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 2" pitchFamily="18" charset="2"/>
              <a:buNone/>
            </a:pPr>
            <a:endParaRPr lang="fa-IR" altLang="en-US" sz="1400" kern="0" dirty="0" smtClean="0">
              <a:solidFill>
                <a:schemeClr val="accent4">
                  <a:lumMod val="10000"/>
                </a:schemeClr>
              </a:solidFill>
              <a:cs typeface="B Traffic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 2" pitchFamily="18" charset="2"/>
              <a:buNone/>
            </a:pPr>
            <a:endParaRPr lang="fa-IR" altLang="en-US" sz="1400" kern="0" dirty="0" smtClean="0">
              <a:solidFill>
                <a:schemeClr val="accent4">
                  <a:lumMod val="10000"/>
                </a:schemeClr>
              </a:solidFill>
              <a:cs typeface="B Traffic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 2" pitchFamily="18" charset="2"/>
              <a:buNone/>
            </a:pPr>
            <a:endParaRPr lang="en-US" altLang="en-US" sz="1400" kern="0" dirty="0" smtClean="0">
              <a:solidFill>
                <a:schemeClr val="accent4">
                  <a:lumMod val="10000"/>
                </a:schemeClr>
              </a:solidFill>
              <a:cs typeface="B Traffic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itchFamily="2" charset="2"/>
              <a:buChar char="§"/>
            </a:pPr>
            <a:endParaRPr lang="fa-IR" altLang="en-US" sz="1400" kern="0" dirty="0" smtClean="0">
              <a:solidFill>
                <a:schemeClr val="accent4">
                  <a:lumMod val="10000"/>
                </a:schemeClr>
              </a:solidFill>
              <a:cs typeface="B Traffic" panose="00000400000000000000" pitchFamily="2" charset="-78"/>
            </a:endParaRPr>
          </a:p>
        </p:txBody>
      </p:sp>
      <p:sp>
        <p:nvSpPr>
          <p:cNvPr id="8" name="Slide Number Placeholder 6"/>
          <p:cNvSpPr txBox="1">
            <a:spLocks/>
          </p:cNvSpPr>
          <p:nvPr/>
        </p:nvSpPr>
        <p:spPr>
          <a:xfrm>
            <a:off x="304800" y="8676456"/>
            <a:ext cx="1143000" cy="4275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4004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556C72"/>
              </a:clrFrom>
              <a:clrTo>
                <a:srgbClr val="556C72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1" t="12214" r="20361" b="11383"/>
          <a:stretch/>
        </p:blipFill>
        <p:spPr>
          <a:xfrm>
            <a:off x="1934537" y="1695450"/>
            <a:ext cx="3704263" cy="625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8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1150597" y="1547664"/>
            <a:ext cx="54726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lnSpc>
                <a:spcPct val="200000"/>
              </a:lnSpc>
            </a:pPr>
            <a:r>
              <a:rPr lang="fa-IR" altLang="en-US" sz="1200" b="1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پروژه‌هاي فرهنگي و ورزشی</a:t>
            </a:r>
          </a:p>
          <a:p>
            <a:pPr lvl="0" algn="r" rtl="1">
              <a:lnSpc>
                <a:spcPct val="200000"/>
              </a:lnSpc>
            </a:pPr>
            <a:r>
              <a:rPr lang="fa-IR" altLang="en-US" sz="12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باغ موزه دفاع مقدس – تهران                                                                           </a:t>
            </a:r>
          </a:p>
          <a:p>
            <a:pPr lvl="0" algn="r" rtl="1">
              <a:lnSpc>
                <a:spcPct val="200000"/>
              </a:lnSpc>
            </a:pPr>
            <a:r>
              <a:rPr lang="fa-IR" altLang="en-US" sz="12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باغ موزه دفاع مقدس – اهواز                                                                            </a:t>
            </a:r>
          </a:p>
          <a:p>
            <a:pPr lvl="0" algn="r" rtl="1">
              <a:lnSpc>
                <a:spcPct val="200000"/>
              </a:lnSpc>
            </a:pPr>
            <a:r>
              <a:rPr lang="ar-SA" altLang="en-US" sz="12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مجموعه </a:t>
            </a:r>
            <a:r>
              <a:rPr lang="fa-IR" altLang="en-US" sz="12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فرهنگي ، ورزشی و اقامتی </a:t>
            </a:r>
            <a:r>
              <a:rPr lang="ar-SA" altLang="en-US" sz="12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فرامان در شهرک صنعتی فرامان کرمانشاه</a:t>
            </a:r>
            <a:endParaRPr lang="fa-IR" altLang="en-US" sz="1200" kern="0" dirty="0">
              <a:solidFill>
                <a:srgbClr val="909465">
                  <a:lumMod val="10000"/>
                </a:srgbClr>
              </a:solidFill>
              <a:cs typeface="B Traffic" panose="00000400000000000000" pitchFamily="2" charset="-78"/>
            </a:endParaRPr>
          </a:p>
          <a:p>
            <a:pPr lvl="0" algn="r" rtl="1">
              <a:lnSpc>
                <a:spcPct val="200000"/>
              </a:lnSpc>
            </a:pPr>
            <a:r>
              <a:rPr lang="fa-IR" altLang="en-US" sz="12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طراحی فضاهای ورزشی در سطح کشور _کارفرما وزارت کار و امور اجتماعی</a:t>
            </a:r>
          </a:p>
        </p:txBody>
      </p:sp>
      <p:sp>
        <p:nvSpPr>
          <p:cNvPr id="5" name="Content Placeholder 2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+mj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hangingPunct="1"/>
            <a:r>
              <a:rPr lang="fa-IR" altLang="en-US" sz="1600" b="1" kern="0" dirty="0" smtClean="0">
                <a:cs typeface="B Traffic" panose="00000400000000000000" pitchFamily="2" charset="-78"/>
              </a:rPr>
              <a:t>       تجربيات و سوابق پروژه های انجام‌شده</a:t>
            </a:r>
            <a:endParaRPr lang="en-US" altLang="en-US" sz="1600" b="1" kern="0" dirty="0">
              <a:cs typeface="B Traffic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61070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1103851" y="1573038"/>
            <a:ext cx="5472608" cy="5336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r" rtl="1">
              <a:lnSpc>
                <a:spcPct val="200000"/>
              </a:lnSpc>
              <a:spcBef>
                <a:spcPct val="20000"/>
              </a:spcBef>
              <a:buClr>
                <a:srgbClr val="F0A22E"/>
              </a:buClr>
              <a:buSzPct val="70000"/>
              <a:defRPr/>
            </a:pPr>
            <a:r>
              <a:rPr lang="fa-IR" altLang="en-US" sz="1200" b="1" dirty="0">
                <a:solidFill>
                  <a:sysClr val="windowText" lastClr="000000"/>
                </a:solidFill>
                <a:latin typeface="Franklin Gothic Book"/>
                <a:cs typeface="B Traffic" panose="00000400000000000000" pitchFamily="2" charset="-78"/>
              </a:rPr>
              <a:t>پروژه‌هاي نظارت و اجرا</a:t>
            </a:r>
          </a:p>
          <a:p>
            <a:pPr marL="342900" lvl="0" indent="-342900" algn="r" rtl="1">
              <a:lnSpc>
                <a:spcPct val="200000"/>
              </a:lnSpc>
              <a:spcBef>
                <a:spcPct val="20000"/>
              </a:spcBef>
              <a:buClr>
                <a:srgbClr val="F0A22E"/>
              </a:buClr>
              <a:buSzPct val="70000"/>
              <a:defRPr/>
            </a:pPr>
            <a:r>
              <a:rPr lang="fa-IR" altLang="en-US" sz="1200" dirty="0">
                <a:solidFill>
                  <a:sysClr val="windowText" lastClr="000000"/>
                </a:solidFill>
                <a:latin typeface="Franklin Gothic Book"/>
                <a:cs typeface="B Traffic" panose="00000400000000000000" pitchFamily="2" charset="-78"/>
              </a:rPr>
              <a:t>طرح و نظارت معماري داخلي ساختمان مركزي كشتيراني جمهوري اسلامي ايران</a:t>
            </a:r>
          </a:p>
          <a:p>
            <a:pPr marL="342900" lvl="0" indent="-342900" algn="r" rtl="1">
              <a:lnSpc>
                <a:spcPct val="200000"/>
              </a:lnSpc>
              <a:spcBef>
                <a:spcPct val="20000"/>
              </a:spcBef>
              <a:buClr>
                <a:srgbClr val="F0A22E"/>
              </a:buClr>
              <a:buSzPct val="70000"/>
              <a:defRPr/>
            </a:pPr>
            <a:r>
              <a:rPr lang="fa-IR" altLang="en-US" sz="1200" dirty="0">
                <a:solidFill>
                  <a:sysClr val="windowText" lastClr="000000"/>
                </a:solidFill>
                <a:latin typeface="Franklin Gothic Book"/>
                <a:cs typeface="B Traffic" panose="00000400000000000000" pitchFamily="2" charset="-78"/>
              </a:rPr>
              <a:t>نظارت كارگاهي و عاليه مركز آموزش فني و حرفه اي شهرستان بم </a:t>
            </a:r>
          </a:p>
          <a:p>
            <a:pPr marL="342900" lvl="0" indent="-342900" algn="r" rtl="1">
              <a:lnSpc>
                <a:spcPct val="200000"/>
              </a:lnSpc>
              <a:spcBef>
                <a:spcPct val="20000"/>
              </a:spcBef>
              <a:buClr>
                <a:srgbClr val="F0A22E"/>
              </a:buClr>
              <a:buSzPct val="70000"/>
              <a:defRPr/>
            </a:pPr>
            <a:r>
              <a:rPr lang="fa-IR" altLang="en-US" sz="1200" dirty="0">
                <a:solidFill>
                  <a:sysClr val="windowText" lastClr="000000"/>
                </a:solidFill>
                <a:latin typeface="Franklin Gothic Book"/>
                <a:cs typeface="B Traffic" panose="00000400000000000000" pitchFamily="2" charset="-78"/>
              </a:rPr>
              <a:t>نظارت كارگاهي و عاليه مركز آموزش فني و حرفه اي سيستان و بلوچستان </a:t>
            </a:r>
          </a:p>
          <a:p>
            <a:pPr marL="342900" lvl="0" indent="-342900" algn="r" rtl="1">
              <a:lnSpc>
                <a:spcPct val="200000"/>
              </a:lnSpc>
              <a:spcBef>
                <a:spcPct val="20000"/>
              </a:spcBef>
              <a:buClr>
                <a:srgbClr val="F0A22E"/>
              </a:buClr>
              <a:buSzPct val="70000"/>
              <a:defRPr/>
            </a:pPr>
            <a:r>
              <a:rPr lang="fa-IR" altLang="en-US" sz="1200" dirty="0">
                <a:solidFill>
                  <a:sysClr val="windowText" lastClr="000000"/>
                </a:solidFill>
                <a:latin typeface="Franklin Gothic Book"/>
                <a:cs typeface="B Traffic" panose="00000400000000000000" pitchFamily="2" charset="-78"/>
              </a:rPr>
              <a:t>نظارت كارگاهي و عاليه مركز اداري قم </a:t>
            </a:r>
          </a:p>
          <a:p>
            <a:pPr marL="342900" lvl="0" indent="-342900" algn="r" rtl="1">
              <a:lnSpc>
                <a:spcPct val="200000"/>
              </a:lnSpc>
              <a:spcBef>
                <a:spcPct val="20000"/>
              </a:spcBef>
              <a:buClr>
                <a:srgbClr val="F0A22E"/>
              </a:buClr>
              <a:buSzPct val="70000"/>
              <a:defRPr/>
            </a:pPr>
            <a:r>
              <a:rPr lang="fa-IR" altLang="en-US" sz="1200" dirty="0">
                <a:solidFill>
                  <a:sysClr val="windowText" lastClr="000000"/>
                </a:solidFill>
                <a:latin typeface="Franklin Gothic Book"/>
                <a:cs typeface="B Traffic" panose="00000400000000000000" pitchFamily="2" charset="-78"/>
              </a:rPr>
              <a:t>نظارت كارگاهي و عاليه مركز اداري هرمزگان </a:t>
            </a:r>
          </a:p>
          <a:p>
            <a:pPr marL="342900" lvl="0" indent="-342900" algn="r" rtl="1">
              <a:lnSpc>
                <a:spcPct val="200000"/>
              </a:lnSpc>
              <a:spcBef>
                <a:spcPct val="20000"/>
              </a:spcBef>
              <a:buClr>
                <a:srgbClr val="F0A22E"/>
              </a:buClr>
              <a:buSzPct val="70000"/>
              <a:defRPr/>
            </a:pPr>
            <a:r>
              <a:rPr lang="fa-IR" altLang="en-US" sz="1200" dirty="0">
                <a:solidFill>
                  <a:sysClr val="windowText" lastClr="000000"/>
                </a:solidFill>
                <a:latin typeface="Franklin Gothic Book"/>
                <a:cs typeface="B Traffic" panose="00000400000000000000" pitchFamily="2" charset="-78"/>
              </a:rPr>
              <a:t>نظارت كارگاهي و عاليه مركز آموزش پرديسان قم </a:t>
            </a:r>
          </a:p>
          <a:p>
            <a:pPr marL="342900" lvl="0" indent="-342900" algn="r" rtl="1">
              <a:lnSpc>
                <a:spcPct val="200000"/>
              </a:lnSpc>
              <a:spcBef>
                <a:spcPct val="20000"/>
              </a:spcBef>
              <a:buClr>
                <a:srgbClr val="F0A22E"/>
              </a:buClr>
              <a:buSzPct val="70000"/>
              <a:defRPr/>
            </a:pPr>
            <a:r>
              <a:rPr lang="fa-IR" altLang="en-US" sz="1200" dirty="0">
                <a:solidFill>
                  <a:sysClr val="windowText" lastClr="000000"/>
                </a:solidFill>
                <a:latin typeface="Franklin Gothic Book"/>
                <a:cs typeface="B Traffic" panose="00000400000000000000" pitchFamily="2" charset="-78"/>
              </a:rPr>
              <a:t>نظارت كارگاهي و عاليه مركز سنجش مهارت خراسان رضوي </a:t>
            </a:r>
          </a:p>
          <a:p>
            <a:pPr marL="342900" lvl="0" indent="-342900" algn="r" rtl="1">
              <a:lnSpc>
                <a:spcPct val="200000"/>
              </a:lnSpc>
              <a:spcBef>
                <a:spcPct val="20000"/>
              </a:spcBef>
              <a:buClr>
                <a:srgbClr val="F0A22E"/>
              </a:buClr>
              <a:buSzPct val="70000"/>
              <a:defRPr/>
            </a:pPr>
            <a:r>
              <a:rPr lang="fa-IR" altLang="en-US" sz="1200" dirty="0">
                <a:solidFill>
                  <a:sysClr val="windowText" lastClr="000000"/>
                </a:solidFill>
                <a:latin typeface="Franklin Gothic Book"/>
                <a:cs typeface="B Traffic" panose="00000400000000000000" pitchFamily="2" charset="-78"/>
              </a:rPr>
              <a:t>نظارت مسكن مهر كرمانشاه </a:t>
            </a:r>
          </a:p>
          <a:p>
            <a:pPr marL="342900" lvl="0" indent="-342900" algn="r" rtl="1">
              <a:lnSpc>
                <a:spcPct val="200000"/>
              </a:lnSpc>
              <a:spcBef>
                <a:spcPct val="20000"/>
              </a:spcBef>
              <a:buClr>
                <a:srgbClr val="F0A22E"/>
              </a:buClr>
              <a:buSzPct val="70000"/>
              <a:defRPr/>
            </a:pPr>
            <a:r>
              <a:rPr lang="fa-IR" altLang="en-US" sz="1200" dirty="0">
                <a:solidFill>
                  <a:sysClr val="windowText" lastClr="000000"/>
                </a:solidFill>
                <a:latin typeface="Franklin Gothic Book"/>
                <a:cs typeface="B Traffic" panose="00000400000000000000" pitchFamily="2" charset="-78"/>
              </a:rPr>
              <a:t>نظارت مسكن مهر رباط كريم 1400 واحد </a:t>
            </a:r>
          </a:p>
          <a:p>
            <a:pPr marL="342900" lvl="0" indent="-342900" algn="r" rtl="1">
              <a:lnSpc>
                <a:spcPct val="200000"/>
              </a:lnSpc>
              <a:spcBef>
                <a:spcPct val="20000"/>
              </a:spcBef>
              <a:buClr>
                <a:srgbClr val="F0A22E"/>
              </a:buClr>
              <a:buSzPct val="70000"/>
              <a:defRPr/>
            </a:pPr>
            <a:r>
              <a:rPr lang="fa-IR" altLang="en-US" sz="1200" dirty="0">
                <a:solidFill>
                  <a:sysClr val="windowText" lastClr="000000"/>
                </a:solidFill>
                <a:latin typeface="Franklin Gothic Book"/>
                <a:cs typeface="B Traffic" panose="00000400000000000000" pitchFamily="2" charset="-78"/>
              </a:rPr>
              <a:t>نظارت مسكن مهر آباد 500  واحد </a:t>
            </a:r>
          </a:p>
          <a:p>
            <a:pPr marL="342900" lvl="0" indent="-342900" algn="r" rtl="1">
              <a:lnSpc>
                <a:spcPct val="200000"/>
              </a:lnSpc>
              <a:spcBef>
                <a:spcPct val="20000"/>
              </a:spcBef>
              <a:buClr>
                <a:srgbClr val="F0A22E"/>
              </a:buClr>
              <a:buSzPct val="70000"/>
              <a:defRPr/>
            </a:pPr>
            <a:r>
              <a:rPr lang="fa-IR" altLang="en-US" sz="1200" dirty="0">
                <a:solidFill>
                  <a:sysClr val="windowText" lastClr="000000"/>
                </a:solidFill>
                <a:latin typeface="Franklin Gothic Book"/>
                <a:cs typeface="B Traffic" panose="00000400000000000000" pitchFamily="2" charset="-78"/>
              </a:rPr>
              <a:t>نظارت عالیه شهرداری </a:t>
            </a:r>
            <a:r>
              <a:rPr lang="fa-IR" altLang="en-US" sz="1200" dirty="0" smtClean="0">
                <a:solidFill>
                  <a:sysClr val="windowText" lastClr="000000"/>
                </a:solidFill>
                <a:latin typeface="Franklin Gothic Book"/>
                <a:cs typeface="B Traffic" panose="00000400000000000000" pitchFamily="2" charset="-78"/>
              </a:rPr>
              <a:t>کرج</a:t>
            </a:r>
          </a:p>
          <a:p>
            <a:pPr marL="342900" lvl="0" indent="-342900" algn="r" rtl="1">
              <a:lnSpc>
                <a:spcPct val="200000"/>
              </a:lnSpc>
              <a:spcBef>
                <a:spcPct val="20000"/>
              </a:spcBef>
              <a:buClr>
                <a:srgbClr val="F0A22E"/>
              </a:buClr>
              <a:buSzPct val="70000"/>
              <a:defRPr/>
            </a:pPr>
            <a:r>
              <a:rPr lang="fa-IR" altLang="en-US" sz="1200" dirty="0" smtClean="0">
                <a:solidFill>
                  <a:sysClr val="windowText" lastClr="000000"/>
                </a:solidFill>
                <a:latin typeface="Franklin Gothic Book"/>
                <a:cs typeface="B Traffic" panose="00000400000000000000" pitchFamily="2" charset="-78"/>
              </a:rPr>
              <a:t>نظارت بر اجرای هتل 5 ستاره قم </a:t>
            </a:r>
            <a:endParaRPr lang="fa-IR" altLang="en-US" sz="1200" dirty="0">
              <a:solidFill>
                <a:sysClr val="windowText" lastClr="000000"/>
              </a:solidFill>
              <a:latin typeface="Franklin Gothic Book"/>
              <a:cs typeface="B Traffic" panose="00000400000000000000" pitchFamily="2" charset="-78"/>
            </a:endParaRPr>
          </a:p>
        </p:txBody>
      </p:sp>
      <p:sp>
        <p:nvSpPr>
          <p:cNvPr id="5" name="Content Placeholder 2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+mj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hangingPunct="1"/>
            <a:r>
              <a:rPr lang="fa-IR" altLang="en-US" sz="1600" b="1" kern="0" dirty="0" smtClean="0">
                <a:cs typeface="B Traffic" panose="00000400000000000000" pitchFamily="2" charset="-78"/>
              </a:rPr>
              <a:t>تجربيات و سوابق پروژه های انجام‌شده</a:t>
            </a:r>
            <a:endParaRPr lang="en-US" altLang="en-US" sz="1600" b="1" kern="0" dirty="0">
              <a:cs typeface="B Traffic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79796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1075030" y="1331640"/>
            <a:ext cx="55446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lnSpc>
                <a:spcPct val="200000"/>
              </a:lnSpc>
            </a:pPr>
            <a:r>
              <a:rPr lang="fa-IR" altLang="en-US" sz="1200" b="1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پروژه‌هاي آماده‌سازي وتاسیسات زیربنایی</a:t>
            </a:r>
          </a:p>
          <a:p>
            <a:pPr lvl="0" algn="r" rtl="1">
              <a:lnSpc>
                <a:spcPct val="200000"/>
              </a:lnSpc>
            </a:pPr>
            <a:r>
              <a:rPr lang="fa-IR" altLang="en-US" sz="12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طرح آماده سازي اراضي 13 هكتاري مسكن مهر كرمانشاه </a:t>
            </a:r>
          </a:p>
          <a:p>
            <a:pPr lvl="0" algn="r" rtl="1">
              <a:lnSpc>
                <a:spcPct val="200000"/>
              </a:lnSpc>
            </a:pPr>
            <a:r>
              <a:rPr lang="fa-IR" altLang="en-US" sz="12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سایت نیروگاه گازی اسلام آباد – مهام شرق </a:t>
            </a:r>
          </a:p>
          <a:p>
            <a:pPr lvl="0" algn="r" rtl="1">
              <a:lnSpc>
                <a:spcPct val="200000"/>
              </a:lnSpc>
            </a:pPr>
            <a:r>
              <a:rPr lang="fa-IR" altLang="en-US" sz="12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سایت دانشگاه آزاد اسلامی مرکز کردکوی </a:t>
            </a:r>
          </a:p>
          <a:p>
            <a:pPr lvl="0" algn="r" rtl="1">
              <a:lnSpc>
                <a:spcPct val="200000"/>
              </a:lnSpc>
            </a:pPr>
            <a:r>
              <a:rPr lang="fa-IR" altLang="en-US" sz="12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سایت دانشگاه آزاد اسلامی واحد گالیکش </a:t>
            </a:r>
          </a:p>
          <a:p>
            <a:pPr lvl="0" algn="r" rtl="1">
              <a:lnSpc>
                <a:spcPct val="200000"/>
              </a:lnSpc>
            </a:pPr>
            <a:r>
              <a:rPr lang="fa-IR" altLang="en-US" sz="12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سایت دانشگاه آزاد اسلامی واحد گمیشان </a:t>
            </a:r>
          </a:p>
          <a:p>
            <a:pPr lvl="0" algn="r" rtl="1">
              <a:lnSpc>
                <a:spcPct val="200000"/>
              </a:lnSpc>
            </a:pPr>
            <a:r>
              <a:rPr lang="fa-IR" altLang="en-US" sz="12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سایت دانشگاه آزاد اسلامی واحد</a:t>
            </a:r>
            <a:r>
              <a:rPr lang="en-US" altLang="en-US" sz="12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 </a:t>
            </a:r>
            <a:r>
              <a:rPr lang="fa-IR" altLang="en-US" sz="12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کلاله </a:t>
            </a:r>
          </a:p>
          <a:p>
            <a:pPr lvl="0" algn="r" rtl="1">
              <a:lnSpc>
                <a:spcPct val="200000"/>
              </a:lnSpc>
            </a:pPr>
            <a:r>
              <a:rPr lang="fa-IR" altLang="en-US" sz="12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پروژه های مسکن مهر آبشناسان ( شهرستان رباط کریم) تعاونی های شماره 10 – 13 – 14 – 16</a:t>
            </a:r>
          </a:p>
        </p:txBody>
      </p:sp>
      <p:sp>
        <p:nvSpPr>
          <p:cNvPr id="5" name="Content Placeholder 2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+mj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hangingPunct="1"/>
            <a:r>
              <a:rPr lang="fa-IR" altLang="en-US" sz="1600" b="1" kern="0" dirty="0" smtClean="0">
                <a:cs typeface="B Traffic" panose="00000400000000000000" pitchFamily="2" charset="-78"/>
              </a:rPr>
              <a:t>تجربيات و سوابق پروژه های انجام‌شده</a:t>
            </a:r>
            <a:endParaRPr lang="en-US" altLang="en-US" sz="1600" b="1" kern="0" dirty="0">
              <a:cs typeface="B Traffic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714418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1052736" y="1331640"/>
            <a:ext cx="5472608" cy="345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r" rtl="1">
              <a:lnSpc>
                <a:spcPct val="200000"/>
              </a:lnSpc>
              <a:spcBef>
                <a:spcPct val="20000"/>
              </a:spcBef>
              <a:buClr>
                <a:srgbClr val="94C600"/>
              </a:buClr>
              <a:buSzPct val="70000"/>
              <a:defRPr/>
            </a:pPr>
            <a:r>
              <a:rPr lang="fa-IR" sz="1200" b="1" dirty="0">
                <a:solidFill>
                  <a:srgbClr val="909465">
                    <a:lumMod val="10000"/>
                  </a:srgbClr>
                </a:solidFill>
                <a:latin typeface="Verdana"/>
                <a:cs typeface="B Traffic" panose="00000400000000000000" pitchFamily="2" charset="-78"/>
              </a:rPr>
              <a:t>پروژه‌هاي طراحي منظر</a:t>
            </a:r>
            <a:endParaRPr lang="fa-IR" sz="1200" dirty="0">
              <a:solidFill>
                <a:srgbClr val="909465">
                  <a:lumMod val="10000"/>
                </a:srgbClr>
              </a:solidFill>
              <a:latin typeface="Verdana"/>
              <a:cs typeface="B Traffic" panose="00000400000000000000" pitchFamily="2" charset="-78"/>
            </a:endParaRPr>
          </a:p>
          <a:p>
            <a:pPr marL="342900" lvl="0" indent="-342900" algn="r" rtl="1">
              <a:lnSpc>
                <a:spcPct val="200000"/>
              </a:lnSpc>
              <a:spcBef>
                <a:spcPct val="20000"/>
              </a:spcBef>
              <a:buClr>
                <a:srgbClr val="94C600"/>
              </a:buClr>
              <a:buSzPct val="70000"/>
              <a:defRPr/>
            </a:pPr>
            <a:r>
              <a:rPr lang="fa-IR" sz="1200" dirty="0">
                <a:solidFill>
                  <a:srgbClr val="909465">
                    <a:lumMod val="10000"/>
                  </a:srgbClr>
                </a:solidFill>
                <a:latin typeface="Verdana"/>
                <a:cs typeface="B Traffic" panose="00000400000000000000" pitchFamily="2" charset="-78"/>
              </a:rPr>
              <a:t>پروژه های مسکن مهر آبشناسان ( شهرستان رباط کریم) تعاونی های شماره 10 – 13 – 14 – 16</a:t>
            </a:r>
          </a:p>
          <a:p>
            <a:pPr lvl="0" algn="r" rtl="1">
              <a:lnSpc>
                <a:spcPct val="200000"/>
              </a:lnSpc>
              <a:defRPr/>
            </a:pPr>
            <a:r>
              <a:rPr lang="fa-IR" sz="1200" dirty="0">
                <a:solidFill>
                  <a:srgbClr val="909465">
                    <a:lumMod val="10000"/>
                  </a:srgbClr>
                </a:solidFill>
                <a:latin typeface="Arial" pitchFamily="34" charset="0"/>
                <a:cs typeface="B Traffic" panose="00000400000000000000" pitchFamily="2" charset="-78"/>
              </a:rPr>
              <a:t>سایت دانشگاه آزاد اسلامی مرکز کردکوی </a:t>
            </a:r>
          </a:p>
          <a:p>
            <a:pPr lvl="0" algn="r" rtl="1">
              <a:lnSpc>
                <a:spcPct val="200000"/>
              </a:lnSpc>
              <a:defRPr/>
            </a:pPr>
            <a:r>
              <a:rPr lang="fa-IR" sz="1200" dirty="0">
                <a:solidFill>
                  <a:srgbClr val="909465">
                    <a:lumMod val="10000"/>
                  </a:srgbClr>
                </a:solidFill>
                <a:latin typeface="Arial" pitchFamily="34" charset="0"/>
                <a:cs typeface="B Traffic" panose="00000400000000000000" pitchFamily="2" charset="-78"/>
              </a:rPr>
              <a:t>سایت دانشگاه آزاد اسلامی واحد گالیکش </a:t>
            </a:r>
          </a:p>
          <a:p>
            <a:pPr lvl="0" algn="r" rtl="1">
              <a:lnSpc>
                <a:spcPct val="200000"/>
              </a:lnSpc>
              <a:defRPr/>
            </a:pPr>
            <a:r>
              <a:rPr lang="fa-IR" sz="1200" dirty="0">
                <a:solidFill>
                  <a:srgbClr val="909465">
                    <a:lumMod val="10000"/>
                  </a:srgbClr>
                </a:solidFill>
                <a:latin typeface="Arial" pitchFamily="34" charset="0"/>
                <a:cs typeface="B Traffic" panose="00000400000000000000" pitchFamily="2" charset="-78"/>
              </a:rPr>
              <a:t>سایت دانشگاه آزاد اسلامی واحد گمیشان </a:t>
            </a:r>
          </a:p>
          <a:p>
            <a:pPr lvl="0" algn="r" rtl="1">
              <a:lnSpc>
                <a:spcPct val="200000"/>
              </a:lnSpc>
              <a:defRPr/>
            </a:pPr>
            <a:r>
              <a:rPr lang="fa-IR" sz="1200" dirty="0">
                <a:solidFill>
                  <a:srgbClr val="909465">
                    <a:lumMod val="10000"/>
                  </a:srgbClr>
                </a:solidFill>
                <a:latin typeface="Arial" pitchFamily="34" charset="0"/>
                <a:cs typeface="B Traffic" panose="00000400000000000000" pitchFamily="2" charset="-78"/>
              </a:rPr>
              <a:t>سایت دانشگاه آزاد اسلامی واحد</a:t>
            </a:r>
            <a:r>
              <a:rPr lang="en-US" sz="1200" dirty="0">
                <a:solidFill>
                  <a:srgbClr val="909465">
                    <a:lumMod val="10000"/>
                  </a:srgbClr>
                </a:solidFill>
                <a:latin typeface="Arial" pitchFamily="34" charset="0"/>
                <a:cs typeface="B Traffic" panose="00000400000000000000" pitchFamily="2" charset="-78"/>
              </a:rPr>
              <a:t> </a:t>
            </a:r>
            <a:r>
              <a:rPr lang="fa-IR" sz="1200" dirty="0">
                <a:solidFill>
                  <a:srgbClr val="909465">
                    <a:lumMod val="10000"/>
                  </a:srgbClr>
                </a:solidFill>
                <a:latin typeface="Arial" pitchFamily="34" charset="0"/>
                <a:cs typeface="B Traffic" panose="00000400000000000000" pitchFamily="2" charset="-78"/>
              </a:rPr>
              <a:t>کلاله </a:t>
            </a:r>
          </a:p>
          <a:p>
            <a:pPr lvl="0" algn="r" rtl="1">
              <a:lnSpc>
                <a:spcPct val="200000"/>
              </a:lnSpc>
              <a:defRPr/>
            </a:pPr>
            <a:r>
              <a:rPr lang="fa-IR" sz="1200" dirty="0">
                <a:solidFill>
                  <a:srgbClr val="909465">
                    <a:lumMod val="10000"/>
                  </a:srgbClr>
                </a:solidFill>
                <a:latin typeface="Arial" pitchFamily="34" charset="0"/>
                <a:cs typeface="B Traffic" panose="00000400000000000000" pitchFamily="2" charset="-78"/>
              </a:rPr>
              <a:t>بوستان جانبازان – شهرداری منطقه </a:t>
            </a:r>
            <a:r>
              <a:rPr lang="fa-IR" sz="1200" u="sng" dirty="0">
                <a:solidFill>
                  <a:srgbClr val="909465">
                    <a:lumMod val="10000"/>
                  </a:srgbClr>
                </a:solidFill>
                <a:latin typeface="Arial" pitchFamily="34" charset="0"/>
                <a:cs typeface="B Traffic" panose="00000400000000000000" pitchFamily="2" charset="-78"/>
              </a:rPr>
              <a:t>5</a:t>
            </a:r>
            <a:r>
              <a:rPr lang="fa-IR" sz="1200" dirty="0">
                <a:solidFill>
                  <a:srgbClr val="909465">
                    <a:lumMod val="10000"/>
                  </a:srgbClr>
                </a:solidFill>
                <a:latin typeface="Arial" pitchFamily="34" charset="0"/>
                <a:cs typeface="B Traffic" panose="00000400000000000000" pitchFamily="2" charset="-78"/>
              </a:rPr>
              <a:t> تهران </a:t>
            </a:r>
          </a:p>
          <a:p>
            <a:pPr lvl="0" algn="r" rtl="1">
              <a:lnSpc>
                <a:spcPct val="200000"/>
              </a:lnSpc>
              <a:defRPr/>
            </a:pPr>
            <a:r>
              <a:rPr lang="fa-IR" sz="1200" dirty="0">
                <a:solidFill>
                  <a:srgbClr val="909465">
                    <a:lumMod val="10000"/>
                  </a:srgbClr>
                </a:solidFill>
                <a:latin typeface="Arial" pitchFamily="34" charset="0"/>
                <a:cs typeface="B Traffic" panose="00000400000000000000" pitchFamily="2" charset="-78"/>
              </a:rPr>
              <a:t>بوستان روشندلان – شهرداری منطقه 5 تهران </a:t>
            </a:r>
          </a:p>
          <a:p>
            <a:pPr lvl="0" algn="r" rtl="1">
              <a:lnSpc>
                <a:spcPct val="200000"/>
              </a:lnSpc>
              <a:defRPr/>
            </a:pPr>
            <a:r>
              <a:rPr lang="fa-IR" sz="1200" dirty="0">
                <a:solidFill>
                  <a:srgbClr val="909465">
                    <a:lumMod val="10000"/>
                  </a:srgbClr>
                </a:solidFill>
                <a:latin typeface="Arial" pitchFamily="34" charset="0"/>
                <a:cs typeface="B Traffic" panose="00000400000000000000" pitchFamily="2" charset="-78"/>
              </a:rPr>
              <a:t>شرکت مجتمع ورزشی تفریحی ارم سبز </a:t>
            </a:r>
            <a:endParaRPr lang="fa-IR" sz="1200" dirty="0">
              <a:solidFill>
                <a:srgbClr val="909465">
                  <a:lumMod val="10000"/>
                </a:srgbClr>
              </a:solidFill>
              <a:latin typeface="Verdana"/>
              <a:cs typeface="B Traffic" panose="00000400000000000000" pitchFamily="2" charset="-78"/>
            </a:endParaRPr>
          </a:p>
        </p:txBody>
      </p:sp>
      <p:sp>
        <p:nvSpPr>
          <p:cNvPr id="5" name="Content Placeholder 2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+mj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hangingPunct="1"/>
            <a:r>
              <a:rPr lang="fa-IR" altLang="en-US" sz="1600" b="1" kern="0" dirty="0" smtClean="0">
                <a:cs typeface="B Traffic" panose="00000400000000000000" pitchFamily="2" charset="-78"/>
              </a:rPr>
              <a:t>تجربيات و سوابق پروژه های انجام‌شده</a:t>
            </a:r>
            <a:endParaRPr lang="en-US" altLang="en-US" sz="1600" b="1" kern="0" dirty="0">
              <a:cs typeface="B Traffic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677203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980728" y="909459"/>
            <a:ext cx="5544616" cy="7340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lnSpc>
                <a:spcPct val="150000"/>
              </a:lnSpc>
            </a:pPr>
            <a:r>
              <a:rPr lang="fa-IR" altLang="en-US" sz="1600" b="1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پروژه‌هاي شهرسازی</a:t>
            </a:r>
            <a:endParaRPr lang="en-US" altLang="en-US" sz="1600" b="1" kern="0" dirty="0">
              <a:solidFill>
                <a:srgbClr val="909465">
                  <a:lumMod val="10000"/>
                </a:srgbClr>
              </a:solidFill>
              <a:cs typeface="B Traffic" panose="00000400000000000000" pitchFamily="2" charset="-78"/>
            </a:endParaRPr>
          </a:p>
          <a:p>
            <a:pPr lvl="0" algn="r" rtl="1">
              <a:lnSpc>
                <a:spcPct val="150000"/>
              </a:lnSpc>
              <a:buClr>
                <a:srgbClr val="F0A22E"/>
              </a:buClr>
              <a:buSzPct val="70000"/>
            </a:pPr>
            <a:r>
              <a:rPr lang="fa-IR" altLang="en-US" sz="1300" dirty="0">
                <a:solidFill>
                  <a:prstClr val="black"/>
                </a:solidFill>
                <a:latin typeface="Franklin Gothic Book"/>
                <a:cs typeface="B Traffic" panose="00000400000000000000" pitchFamily="2" charset="-78"/>
              </a:rPr>
              <a:t>مشاوره در تهیه طرحهای اجرایی شهرداری منطقه </a:t>
            </a:r>
            <a:r>
              <a:rPr lang="fa-IR" altLang="en-US" sz="1300" u="sng" dirty="0">
                <a:solidFill>
                  <a:prstClr val="black"/>
                </a:solidFill>
                <a:latin typeface="Franklin Gothic Book"/>
                <a:cs typeface="B Traffic" panose="00000400000000000000" pitchFamily="2" charset="-78"/>
              </a:rPr>
              <a:t>2  </a:t>
            </a:r>
            <a:r>
              <a:rPr lang="fa-IR" altLang="en-US" sz="1300" dirty="0">
                <a:solidFill>
                  <a:prstClr val="black"/>
                </a:solidFill>
                <a:latin typeface="Franklin Gothic Book"/>
                <a:cs typeface="B Traffic" panose="00000400000000000000" pitchFamily="2" charset="-78"/>
              </a:rPr>
              <a:t>تهران </a:t>
            </a:r>
          </a:p>
          <a:p>
            <a:pPr lvl="0" algn="r" rtl="1">
              <a:lnSpc>
                <a:spcPct val="150000"/>
              </a:lnSpc>
              <a:buClr>
                <a:srgbClr val="F0A22E"/>
              </a:buClr>
              <a:buSzPct val="70000"/>
            </a:pPr>
            <a:r>
              <a:rPr lang="fa-IR" altLang="en-US" sz="1300" dirty="0">
                <a:solidFill>
                  <a:prstClr val="black"/>
                </a:solidFill>
                <a:latin typeface="Franklin Gothic Book"/>
                <a:cs typeface="B Traffic" panose="00000400000000000000" pitchFamily="2" charset="-78"/>
              </a:rPr>
              <a:t>مشاوره در تهیه طرحهای اجرایی شهرداری منطقه </a:t>
            </a:r>
            <a:r>
              <a:rPr lang="fa-IR" altLang="en-US" sz="1300" u="sng" dirty="0">
                <a:solidFill>
                  <a:prstClr val="black"/>
                </a:solidFill>
                <a:latin typeface="Franklin Gothic Book"/>
                <a:cs typeface="B Traffic" panose="00000400000000000000" pitchFamily="2" charset="-78"/>
              </a:rPr>
              <a:t>7  </a:t>
            </a:r>
            <a:r>
              <a:rPr lang="fa-IR" altLang="en-US" sz="1300" dirty="0">
                <a:solidFill>
                  <a:prstClr val="black"/>
                </a:solidFill>
                <a:latin typeface="Franklin Gothic Book"/>
                <a:cs typeface="B Traffic" panose="00000400000000000000" pitchFamily="2" charset="-78"/>
              </a:rPr>
              <a:t>تهران </a:t>
            </a:r>
            <a:endParaRPr lang="fa-IR" altLang="en-US" sz="1300" b="1" kern="0" dirty="0">
              <a:solidFill>
                <a:srgbClr val="909465">
                  <a:lumMod val="10000"/>
                </a:srgbClr>
              </a:solidFill>
              <a:cs typeface="B Traffic" panose="00000400000000000000" pitchFamily="2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fa-IR" altLang="en-US" sz="13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طرح توسعه و عمران (جامع) شهر پيربكران استان اصفهان                                                </a:t>
            </a:r>
          </a:p>
          <a:p>
            <a:pPr lvl="0" algn="r" rtl="1">
              <a:lnSpc>
                <a:spcPct val="150000"/>
              </a:lnSpc>
            </a:pPr>
            <a:r>
              <a:rPr lang="fa-IR" altLang="en-US" sz="13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طرح توسعه و عمران (جامع) شهر ابريشم استان اصفهان                                                   </a:t>
            </a:r>
          </a:p>
          <a:p>
            <a:pPr lvl="0" algn="r" rtl="1">
              <a:lnSpc>
                <a:spcPct val="150000"/>
              </a:lnSpc>
            </a:pPr>
            <a:r>
              <a:rPr lang="fa-IR" altLang="en-US" sz="13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طرح توسعه و عمران (جامع) شهر بهاران استان اصفهان</a:t>
            </a:r>
          </a:p>
          <a:p>
            <a:pPr lvl="0" algn="r" rtl="1">
              <a:lnSpc>
                <a:spcPct val="150000"/>
              </a:lnSpc>
            </a:pPr>
            <a:r>
              <a:rPr lang="fa-IR" altLang="en-US" sz="13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طرح توسعه و عمران (جامع) شهر ايمان‌شهر استان اصفهان	</a:t>
            </a:r>
            <a:endParaRPr lang="en-US" altLang="en-US" sz="1300" kern="0" dirty="0">
              <a:solidFill>
                <a:srgbClr val="909465">
                  <a:lumMod val="10000"/>
                </a:srgbClr>
              </a:solidFill>
              <a:cs typeface="B Traffic" panose="00000400000000000000" pitchFamily="2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fa-IR" altLang="en-US" sz="13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طرح هم زمان جامع و تفصيلي شهر چغادك – استان بوشهر </a:t>
            </a:r>
          </a:p>
          <a:p>
            <a:pPr lvl="0" algn="r" rtl="1">
              <a:lnSpc>
                <a:spcPct val="150000"/>
              </a:lnSpc>
            </a:pPr>
            <a:r>
              <a:rPr lang="fa-IR" altLang="en-US" sz="13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طرح راهبردي اراضي زوئيه موزه دفاع مقدس – اهواز </a:t>
            </a:r>
          </a:p>
          <a:p>
            <a:pPr lvl="0" algn="r" rtl="1">
              <a:lnSpc>
                <a:spcPct val="150000"/>
              </a:lnSpc>
            </a:pPr>
            <a:r>
              <a:rPr lang="fa-IR" altLang="en-US" sz="13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طرح هادي جابجايي روستاي سرتنگ ايلام </a:t>
            </a:r>
          </a:p>
          <a:p>
            <a:pPr lvl="0" algn="r" rtl="1">
              <a:lnSpc>
                <a:spcPct val="150000"/>
              </a:lnSpc>
            </a:pPr>
            <a:r>
              <a:rPr lang="fa-IR" altLang="en-US" sz="13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طرح بازنگري روستاهاي فارسيجين و بهكندان و شيلاندر و گوانلو  استان همدان </a:t>
            </a:r>
          </a:p>
          <a:p>
            <a:pPr lvl="0" algn="r" rtl="1">
              <a:lnSpc>
                <a:spcPct val="150000"/>
              </a:lnSpc>
            </a:pPr>
            <a:r>
              <a:rPr lang="fa-IR" altLang="en-US" sz="13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طرح تعیین محدوده روستای چم رود  از توابع شهرستان ثلاث بابا خانی</a:t>
            </a:r>
          </a:p>
          <a:p>
            <a:pPr lvl="0" algn="r" rtl="1">
              <a:lnSpc>
                <a:spcPct val="150000"/>
              </a:lnSpc>
            </a:pPr>
            <a:r>
              <a:rPr lang="fa-IR" altLang="en-US" sz="13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طرح هادی روستاهای نیرژه علیا، قاپقلی و عورازه استان کرمانشاه</a:t>
            </a:r>
          </a:p>
          <a:p>
            <a:pPr lvl="0" algn="r" rtl="1">
              <a:lnSpc>
                <a:spcPct val="150000"/>
              </a:lnSpc>
            </a:pPr>
            <a:r>
              <a:rPr lang="fa-IR" altLang="en-US" sz="13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طرح هم زمان جامع و تفصیلی شهر زیرآب – استان مازندران </a:t>
            </a:r>
          </a:p>
          <a:p>
            <a:pPr lvl="0" algn="r" rtl="1">
              <a:lnSpc>
                <a:spcPct val="150000"/>
              </a:lnSpc>
            </a:pPr>
            <a:r>
              <a:rPr lang="fa-IR" altLang="en-US" sz="13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طرح هم زمان جامع و تفصیلی شهر شیرود – استان مازندران </a:t>
            </a:r>
          </a:p>
          <a:p>
            <a:pPr lvl="0" algn="r" rtl="1">
              <a:lnSpc>
                <a:spcPct val="150000"/>
              </a:lnSpc>
            </a:pPr>
            <a:r>
              <a:rPr lang="fa-IR" altLang="en-US" sz="13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طرح هادی روستاهای قندآب، مله بید، پویان و سادول استان کرمانشاه </a:t>
            </a:r>
          </a:p>
          <a:p>
            <a:pPr lvl="0" algn="r" rtl="1">
              <a:lnSpc>
                <a:spcPct val="150000"/>
              </a:lnSpc>
            </a:pPr>
            <a:r>
              <a:rPr lang="fa-IR" altLang="en-US" sz="13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طرح تفصیلی بافت مرکزی شهر محمودآباد</a:t>
            </a:r>
          </a:p>
          <a:p>
            <a:pPr lvl="0" algn="r" rtl="1">
              <a:lnSpc>
                <a:spcPct val="150000"/>
              </a:lnSpc>
            </a:pPr>
            <a:r>
              <a:rPr lang="fa-IR" altLang="en-US" sz="13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طرح توسعه و عمران (جامع ) شهر امیر کلا – استان مازندران </a:t>
            </a:r>
          </a:p>
          <a:p>
            <a:pPr lvl="0" algn="r" rtl="1">
              <a:lnSpc>
                <a:spcPct val="150000"/>
              </a:lnSpc>
            </a:pPr>
            <a:r>
              <a:rPr lang="fa-IR" altLang="en-US" sz="13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ساماندهی بافت بقعه شهر پیربکران </a:t>
            </a:r>
          </a:p>
          <a:p>
            <a:pPr lvl="0" algn="r" rtl="1">
              <a:lnSpc>
                <a:spcPct val="150000"/>
              </a:lnSpc>
            </a:pPr>
            <a:r>
              <a:rPr lang="fa-IR" altLang="en-US" sz="13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تدوین برنامه عملیاتی 5 ساله شهرداری بوکان </a:t>
            </a:r>
          </a:p>
          <a:p>
            <a:pPr lvl="0" algn="r" rtl="1">
              <a:lnSpc>
                <a:spcPct val="150000"/>
              </a:lnSpc>
            </a:pPr>
            <a:r>
              <a:rPr lang="fa-IR" altLang="en-US" sz="13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طرح جامع و تفصیلی شهر فیروزآباد – استان لرستان </a:t>
            </a:r>
          </a:p>
          <a:p>
            <a:pPr lvl="0" algn="r" rtl="1">
              <a:lnSpc>
                <a:spcPct val="150000"/>
              </a:lnSpc>
            </a:pPr>
            <a:r>
              <a:rPr lang="fa-IR" altLang="en-US" sz="13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ساماندهی و پالایش پهنه صنعتی مدرن منطقه 21 تهران – شرکت نوسازی عباس آباد</a:t>
            </a:r>
          </a:p>
          <a:p>
            <a:pPr lvl="0" algn="r" rtl="1">
              <a:lnSpc>
                <a:spcPct val="150000"/>
              </a:lnSpc>
            </a:pPr>
            <a:r>
              <a:rPr lang="fa-IR" altLang="en-US" sz="1300" kern="0" dirty="0">
                <a:solidFill>
                  <a:srgbClr val="909465">
                    <a:lumMod val="10000"/>
                  </a:srgbClr>
                </a:solidFill>
                <a:cs typeface="B Traffic" panose="00000400000000000000" pitchFamily="2" charset="-78"/>
              </a:rPr>
              <a:t>طراحی رینگ کنار گذر شهر شیرود – شهرداری شیرود  </a:t>
            </a:r>
          </a:p>
          <a:p>
            <a:pPr lvl="0" algn="r" rtl="1">
              <a:lnSpc>
                <a:spcPct val="150000"/>
              </a:lnSpc>
            </a:pPr>
            <a:endParaRPr lang="fa-IR" altLang="en-US" sz="1200" kern="0" dirty="0">
              <a:solidFill>
                <a:srgbClr val="909465">
                  <a:lumMod val="10000"/>
                </a:srgbClr>
              </a:solidFill>
              <a:cs typeface="B Traffic" panose="00000400000000000000" pitchFamily="2" charset="-78"/>
            </a:endParaRPr>
          </a:p>
        </p:txBody>
      </p:sp>
      <p:sp>
        <p:nvSpPr>
          <p:cNvPr id="5" name="Content Placeholder 2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+mj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hangingPunct="1"/>
            <a:r>
              <a:rPr lang="fa-IR" altLang="en-US" sz="1600" b="1" kern="0" dirty="0" smtClean="0">
                <a:cs typeface="B Traffic" panose="00000400000000000000" pitchFamily="2" charset="-78"/>
              </a:rPr>
              <a:t>تجربيات و سوابق پروژه های انجام‌شده</a:t>
            </a:r>
            <a:endParaRPr lang="en-US" altLang="en-US" sz="1600" b="1" kern="0" dirty="0">
              <a:cs typeface="B Traffic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179271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000108" y="2500298"/>
            <a:ext cx="5710238" cy="271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Font typeface="Wingdings" pitchFamily="2" charset="2"/>
              <a:buChar char="§"/>
              <a:tabLst/>
              <a:defRPr/>
            </a:pPr>
            <a:endParaRPr kumimoji="0" lang="fa-IR" alt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4E3B30"/>
              </a:solidFill>
              <a:effectLst/>
              <a:uLnTx/>
              <a:uFillTx/>
              <a:latin typeface="Franklin Gothic Book"/>
              <a:cs typeface="B Traffic" panose="00000400000000000000" pitchFamily="2" charset="-78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214422" y="5286380"/>
            <a:ext cx="5524500" cy="180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r" rtl="1">
              <a:buFont typeface="Wingdings 2" pitchFamily="18" charset="2"/>
              <a:buNone/>
            </a:pPr>
            <a:endParaRPr lang="fa-IR" altLang="en-US" sz="1400" kern="0" dirty="0" smtClean="0">
              <a:solidFill>
                <a:schemeClr val="accent4">
                  <a:lumMod val="10000"/>
                </a:schemeClr>
              </a:solidFill>
              <a:cs typeface="B Traffic" panose="00000400000000000000" pitchFamily="2" charset="-78"/>
            </a:endParaRPr>
          </a:p>
          <a:p>
            <a:pPr algn="r" rtl="1">
              <a:buFont typeface="Wingdings 2" pitchFamily="18" charset="2"/>
              <a:buNone/>
            </a:pPr>
            <a:endParaRPr lang="fa-IR" altLang="en-US" sz="1400" kern="0" dirty="0" smtClean="0">
              <a:solidFill>
                <a:schemeClr val="accent4">
                  <a:lumMod val="10000"/>
                </a:schemeClr>
              </a:solidFill>
              <a:cs typeface="B Traffic" panose="00000400000000000000" pitchFamily="2" charset="-78"/>
            </a:endParaRPr>
          </a:p>
          <a:p>
            <a:pPr algn="r" rtl="1">
              <a:buFont typeface="Wingdings" pitchFamily="2" charset="2"/>
              <a:buChar char="§"/>
            </a:pPr>
            <a:endParaRPr lang="fa-IR" altLang="en-US" sz="1400" kern="0" dirty="0" smtClean="0">
              <a:solidFill>
                <a:schemeClr val="accent4">
                  <a:lumMod val="10000"/>
                </a:schemeClr>
              </a:solidFill>
              <a:cs typeface="B Traffic" panose="00000400000000000000" pitchFamily="2" charset="-78"/>
            </a:endParaRPr>
          </a:p>
          <a:p>
            <a:pPr algn="r" rtl="1">
              <a:buFont typeface="Wingdings" pitchFamily="2" charset="2"/>
              <a:buChar char="§"/>
            </a:pPr>
            <a:endParaRPr lang="fa-IR" altLang="en-US" sz="1400" kern="0" dirty="0" smtClean="0">
              <a:solidFill>
                <a:schemeClr val="accent4">
                  <a:lumMod val="10000"/>
                </a:schemeClr>
              </a:solidFill>
              <a:cs typeface="B Traffic" panose="00000400000000000000" pitchFamily="2" charset="-78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964806" y="1602759"/>
            <a:ext cx="5715040" cy="397735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342900" lvl="0" indent="-342900" algn="r" rtl="1">
              <a:lnSpc>
                <a:spcPct val="200000"/>
              </a:lnSpc>
              <a:spcBef>
                <a:spcPct val="20000"/>
              </a:spcBef>
              <a:buClr>
                <a:srgbClr val="94C600"/>
              </a:buClr>
              <a:buSzPct val="70000"/>
              <a:defRPr/>
            </a:pPr>
            <a:r>
              <a:rPr lang="fa-IR" sz="1600" b="1" dirty="0">
                <a:solidFill>
                  <a:srgbClr val="909465">
                    <a:lumMod val="10000"/>
                  </a:srgbClr>
                </a:solidFill>
                <a:latin typeface="Verdana"/>
                <a:cs typeface="B Traffic" panose="00000400000000000000" pitchFamily="2" charset="-78"/>
              </a:rPr>
              <a:t>پروژه‌هاي گردشگری</a:t>
            </a:r>
          </a:p>
          <a:p>
            <a:pPr marL="342900" lvl="0" indent="-342900" algn="r" rtl="1">
              <a:lnSpc>
                <a:spcPct val="200000"/>
              </a:lnSpc>
              <a:spcBef>
                <a:spcPct val="20000"/>
              </a:spcBef>
              <a:buClr>
                <a:srgbClr val="94C600"/>
              </a:buClr>
              <a:buSzPct val="70000"/>
              <a:defRPr/>
            </a:pPr>
            <a:r>
              <a:rPr lang="fa-IR" sz="1400" dirty="0">
                <a:solidFill>
                  <a:srgbClr val="909465">
                    <a:lumMod val="10000"/>
                  </a:srgbClr>
                </a:solidFill>
                <a:latin typeface="Verdana"/>
                <a:cs typeface="B Traffic" panose="00000400000000000000" pitchFamily="2" charset="-78"/>
              </a:rPr>
              <a:t>طرح جامع نمونه گردشگري 6 منطقه در كل استان قزوين </a:t>
            </a:r>
          </a:p>
          <a:p>
            <a:pPr marL="342900" lvl="0" indent="-342900" algn="r" rtl="1">
              <a:lnSpc>
                <a:spcPct val="200000"/>
              </a:lnSpc>
              <a:spcBef>
                <a:spcPct val="20000"/>
              </a:spcBef>
              <a:buClr>
                <a:srgbClr val="94C600"/>
              </a:buClr>
              <a:buSzPct val="70000"/>
              <a:defRPr/>
            </a:pPr>
            <a:r>
              <a:rPr lang="fa-IR" sz="1400" dirty="0">
                <a:solidFill>
                  <a:srgbClr val="909465">
                    <a:lumMod val="10000"/>
                  </a:srgbClr>
                </a:solidFill>
                <a:latin typeface="Verdana"/>
                <a:cs typeface="B Traffic" panose="00000400000000000000" pitchFamily="2" charset="-78"/>
              </a:rPr>
              <a:t>طرح جامع منطقه نمونه گردشگری آبگرم</a:t>
            </a:r>
          </a:p>
          <a:p>
            <a:pPr marL="342900" lvl="0" indent="-342900" algn="r" rtl="1">
              <a:lnSpc>
                <a:spcPct val="200000"/>
              </a:lnSpc>
              <a:spcBef>
                <a:spcPct val="20000"/>
              </a:spcBef>
              <a:buClr>
                <a:srgbClr val="94C600"/>
              </a:buClr>
              <a:buSzPct val="70000"/>
              <a:defRPr/>
            </a:pPr>
            <a:r>
              <a:rPr lang="fa-IR" sz="1400" dirty="0">
                <a:solidFill>
                  <a:srgbClr val="909465">
                    <a:lumMod val="10000"/>
                  </a:srgbClr>
                </a:solidFill>
                <a:latin typeface="Verdana"/>
                <a:cs typeface="B Traffic" panose="00000400000000000000" pitchFamily="2" charset="-78"/>
              </a:rPr>
              <a:t>طرح جامع منطقه نمونه گردشگری یله گنبد</a:t>
            </a:r>
          </a:p>
          <a:p>
            <a:pPr marL="342900" lvl="0" indent="-342900" algn="r" rtl="1">
              <a:lnSpc>
                <a:spcPct val="200000"/>
              </a:lnSpc>
              <a:spcBef>
                <a:spcPct val="20000"/>
              </a:spcBef>
              <a:buClr>
                <a:srgbClr val="94C600"/>
              </a:buClr>
              <a:buSzPct val="70000"/>
              <a:defRPr/>
            </a:pPr>
            <a:r>
              <a:rPr lang="fa-IR" sz="1400" dirty="0">
                <a:solidFill>
                  <a:srgbClr val="909465">
                    <a:lumMod val="10000"/>
                  </a:srgbClr>
                </a:solidFill>
                <a:latin typeface="Verdana"/>
                <a:cs typeface="B Traffic" panose="00000400000000000000" pitchFamily="2" charset="-78"/>
              </a:rPr>
              <a:t>طرح جامع منطقه نمونه گردشگری چالدره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333500" y="254000"/>
            <a:ext cx="51435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+mj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hangingPunct="1"/>
            <a:r>
              <a:rPr lang="fa-IR" altLang="en-US" sz="1600" b="1" kern="0" dirty="0" smtClean="0">
                <a:cs typeface="B Traffic" panose="00000400000000000000" pitchFamily="2" charset="-78"/>
              </a:rPr>
              <a:t>تجربيات و سوابق پروژه های انجام‌شده</a:t>
            </a:r>
            <a:endParaRPr lang="en-US" altLang="en-US" sz="1600" b="1" kern="0" dirty="0">
              <a:cs typeface="B Traffic" panose="00000400000000000000" pitchFamily="2" charset="-78"/>
            </a:endParaRPr>
          </a:p>
        </p:txBody>
      </p:sp>
      <p:sp>
        <p:nvSpPr>
          <p:cNvPr id="10" name="Slide Number Placeholder 6"/>
          <p:cNvSpPr txBox="1">
            <a:spLocks/>
          </p:cNvSpPr>
          <p:nvPr/>
        </p:nvSpPr>
        <p:spPr>
          <a:xfrm>
            <a:off x="304800" y="8676456"/>
            <a:ext cx="1143000" cy="4275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2770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914400" y="914400"/>
            <a:ext cx="5634038" cy="552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r" rtl="1">
              <a:buFont typeface="Wingdings 2" pitchFamily="18" charset="2"/>
              <a:buNone/>
            </a:pPr>
            <a:endParaRPr lang="fa-IR" altLang="en-US" sz="1400" kern="0" dirty="0" smtClean="0">
              <a:solidFill>
                <a:schemeClr val="accent4">
                  <a:lumMod val="10000"/>
                </a:schemeClr>
              </a:solidFill>
              <a:cs typeface="B Traffic" panose="00000400000000000000" pitchFamily="2" charset="-78"/>
            </a:endParaRPr>
          </a:p>
          <a:p>
            <a:pPr algn="r" rtl="1">
              <a:buFont typeface="Wingdings" pitchFamily="2" charset="2"/>
              <a:buChar char="§"/>
            </a:pPr>
            <a:endParaRPr lang="fa-IR" altLang="en-US" sz="1400" kern="0" dirty="0" smtClean="0">
              <a:solidFill>
                <a:schemeClr val="accent4">
                  <a:lumMod val="10000"/>
                </a:schemeClr>
              </a:solidFill>
              <a:cs typeface="B Traffic" panose="00000400000000000000" pitchFamily="2" charset="-78"/>
            </a:endParaRPr>
          </a:p>
          <a:p>
            <a:pPr algn="r" rtl="1">
              <a:buFont typeface="Wingdings" pitchFamily="2" charset="2"/>
              <a:buChar char="§"/>
            </a:pPr>
            <a:endParaRPr lang="fa-IR" altLang="en-US" sz="1400" kern="0" dirty="0" smtClean="0">
              <a:solidFill>
                <a:schemeClr val="accent4">
                  <a:lumMod val="10000"/>
                </a:schemeClr>
              </a:solidFill>
              <a:cs typeface="B Traffic" panose="00000400000000000000" pitchFamily="2" charset="-78"/>
            </a:endParaRPr>
          </a:p>
          <a:p>
            <a:pPr algn="r" rtl="1">
              <a:buFont typeface="Wingdings" pitchFamily="2" charset="2"/>
              <a:buChar char="§"/>
            </a:pPr>
            <a:endParaRPr lang="fa-IR" altLang="en-US" sz="1400" kern="0" dirty="0" smtClean="0">
              <a:solidFill>
                <a:schemeClr val="accent4">
                  <a:lumMod val="10000"/>
                </a:schemeClr>
              </a:solidFill>
              <a:cs typeface="B Traffic" panose="00000400000000000000" pitchFamily="2" charset="-78"/>
            </a:endParaRPr>
          </a:p>
          <a:p>
            <a:pPr algn="r" rtl="1">
              <a:buFont typeface="Wingdings" pitchFamily="2" charset="2"/>
              <a:buChar char="§"/>
            </a:pPr>
            <a:endParaRPr lang="fa-IR" altLang="en-US" sz="1400" kern="0" dirty="0" smtClean="0">
              <a:solidFill>
                <a:schemeClr val="accent4">
                  <a:lumMod val="10000"/>
                </a:schemeClr>
              </a:solidFill>
              <a:cs typeface="B Traffic" panose="00000400000000000000" pitchFamily="2" charset="-7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409700" y="177800"/>
            <a:ext cx="51435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+mj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hangingPunct="1"/>
            <a:r>
              <a:rPr lang="fa-IR" altLang="en-US" sz="1600" b="1" kern="0" dirty="0" smtClean="0">
                <a:cs typeface="B Traffic" panose="00000400000000000000" pitchFamily="2" charset="-78"/>
              </a:rPr>
              <a:t>تجربيات و سوابق پروژه های انجام‌شده</a:t>
            </a:r>
            <a:endParaRPr lang="en-US" altLang="en-US" sz="1600" b="1" kern="0" dirty="0">
              <a:cs typeface="B Traffic" panose="00000400000000000000" pitchFamily="2" charset="-78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97823" y="6444208"/>
            <a:ext cx="6117277" cy="136815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342900" indent="-34290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§"/>
              <a:defRPr/>
            </a:pPr>
            <a:endParaRPr lang="fa-IR" sz="1400" dirty="0">
              <a:solidFill>
                <a:schemeClr val="accent4">
                  <a:lumMod val="10000"/>
                </a:schemeClr>
              </a:solidFill>
              <a:latin typeface="+mn-lt"/>
              <a:cs typeface="B Traffic" panose="00000400000000000000" pitchFamily="2" charset="-78"/>
            </a:endParaRPr>
          </a:p>
          <a:p>
            <a:pPr marL="342900" indent="-34290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§"/>
              <a:defRPr/>
            </a:pPr>
            <a:endParaRPr lang="fa-IR" sz="1400" dirty="0">
              <a:solidFill>
                <a:schemeClr val="accent4">
                  <a:lumMod val="10000"/>
                </a:schemeClr>
              </a:solidFill>
              <a:latin typeface="+mn-lt"/>
              <a:cs typeface="B Traffic" panose="00000400000000000000" pitchFamily="2" charset="-78"/>
            </a:endParaRPr>
          </a:p>
          <a:p>
            <a:pPr marL="342900" indent="-34290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§"/>
              <a:defRPr/>
            </a:pPr>
            <a:endParaRPr lang="fa-IR" sz="1400" dirty="0">
              <a:solidFill>
                <a:schemeClr val="accent4">
                  <a:lumMod val="10000"/>
                </a:schemeClr>
              </a:solidFill>
              <a:latin typeface="+mn-lt"/>
              <a:cs typeface="B Traffic" panose="00000400000000000000" pitchFamily="2" charset="-78"/>
            </a:endParaRPr>
          </a:p>
          <a:p>
            <a:pPr marL="342900" indent="-34290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§"/>
              <a:defRPr/>
            </a:pPr>
            <a:endParaRPr lang="fa-IR" sz="1400" dirty="0">
              <a:solidFill>
                <a:schemeClr val="accent4">
                  <a:lumMod val="10000"/>
                </a:schemeClr>
              </a:solidFill>
              <a:latin typeface="+mn-lt"/>
              <a:cs typeface="B Traffic" panose="00000400000000000000" pitchFamily="2" charset="-78"/>
            </a:endParaRPr>
          </a:p>
          <a:p>
            <a:pPr marL="342900" indent="-34290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§"/>
              <a:defRPr/>
            </a:pPr>
            <a:endParaRPr lang="fa-IR" sz="1400" dirty="0">
              <a:solidFill>
                <a:schemeClr val="accent4">
                  <a:lumMod val="10000"/>
                </a:schemeClr>
              </a:solidFill>
              <a:latin typeface="+mn-lt"/>
              <a:cs typeface="B Traffic" panose="00000400000000000000" pitchFamily="2" charset="-78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990600" y="1619672"/>
            <a:ext cx="5562600" cy="396044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342900" indent="-342900" algn="just" rtl="1">
              <a:lnSpc>
                <a:spcPct val="200000"/>
              </a:lnSpc>
              <a:spcBef>
                <a:spcPct val="20000"/>
              </a:spcBef>
              <a:buClr>
                <a:srgbClr val="F0A22E"/>
              </a:buClr>
              <a:buSzPct val="70000"/>
              <a:defRPr/>
            </a:pPr>
            <a:r>
              <a:rPr lang="fa-IR" sz="1600" b="1" dirty="0">
                <a:solidFill>
                  <a:prstClr val="black"/>
                </a:solidFill>
                <a:latin typeface="Franklin Gothic Book"/>
                <a:cs typeface="B Traffic" panose="00000400000000000000" pitchFamily="2" charset="-78"/>
              </a:rPr>
              <a:t>پروژه‌هاي </a:t>
            </a:r>
            <a:r>
              <a:rPr lang="fa-IR" sz="1600" b="1" dirty="0" err="1">
                <a:solidFill>
                  <a:prstClr val="black"/>
                </a:solidFill>
                <a:latin typeface="Franklin Gothic Book"/>
                <a:cs typeface="B Traffic" panose="00000400000000000000" pitchFamily="2" charset="-78"/>
              </a:rPr>
              <a:t>مطالعاتي</a:t>
            </a:r>
            <a:r>
              <a:rPr lang="fa-IR" sz="1600" b="1" dirty="0">
                <a:solidFill>
                  <a:prstClr val="black"/>
                </a:solidFill>
                <a:latin typeface="Franklin Gothic Book"/>
                <a:cs typeface="B Traffic" panose="00000400000000000000" pitchFamily="2" charset="-78"/>
              </a:rPr>
              <a:t> و </a:t>
            </a:r>
            <a:r>
              <a:rPr lang="fa-IR" sz="1600" b="1" dirty="0" err="1">
                <a:solidFill>
                  <a:prstClr val="black"/>
                </a:solidFill>
                <a:latin typeface="Franklin Gothic Book"/>
                <a:cs typeface="B Traffic" panose="00000400000000000000" pitchFamily="2" charset="-78"/>
              </a:rPr>
              <a:t>پژوهشي</a:t>
            </a:r>
            <a:endParaRPr lang="fa-IR" sz="1600" b="1" dirty="0">
              <a:solidFill>
                <a:prstClr val="black"/>
              </a:solidFill>
              <a:latin typeface="Franklin Gothic Book"/>
              <a:cs typeface="B Traffic" panose="00000400000000000000" pitchFamily="2" charset="-78"/>
            </a:endParaRPr>
          </a:p>
          <a:p>
            <a:pPr marL="342900" indent="-342900" algn="just" rtl="1">
              <a:lnSpc>
                <a:spcPct val="200000"/>
              </a:lnSpc>
              <a:spcBef>
                <a:spcPct val="20000"/>
              </a:spcBef>
              <a:buClr>
                <a:srgbClr val="F0A22E"/>
              </a:buClr>
              <a:buSzPct val="70000"/>
              <a:defRPr/>
            </a:pPr>
            <a:r>
              <a:rPr lang="fa-IR" sz="1400" dirty="0">
                <a:solidFill>
                  <a:prstClr val="black"/>
                </a:solidFill>
                <a:latin typeface="Franklin Gothic Book"/>
                <a:cs typeface="B Traffic" panose="00000400000000000000" pitchFamily="2" charset="-78"/>
              </a:rPr>
              <a:t>امكان‌سنجي و مطالعات كالبدي مراكز سنجش مهارت كشور</a:t>
            </a:r>
          </a:p>
          <a:p>
            <a:pPr algn="just" rtl="1">
              <a:lnSpc>
                <a:spcPct val="200000"/>
              </a:lnSpc>
              <a:spcBef>
                <a:spcPct val="20000"/>
              </a:spcBef>
              <a:buClr>
                <a:srgbClr val="F0A22E"/>
              </a:buClr>
              <a:buSzPct val="70000"/>
              <a:defRPr/>
            </a:pPr>
            <a:r>
              <a:rPr lang="fa-IR" sz="1400" dirty="0">
                <a:solidFill>
                  <a:prstClr val="black"/>
                </a:solidFill>
                <a:latin typeface="Arial" pitchFamily="34" charset="0"/>
                <a:cs typeface="B Traffic" panose="00000400000000000000" pitchFamily="2" charset="-78"/>
              </a:rPr>
              <a:t>امکان سنجی سایت 4 هکتاری  پلاک 53 موسسه مالی – اعتباری مهر در استان </a:t>
            </a:r>
            <a:r>
              <a:rPr lang="fa-IR" sz="1400" dirty="0" smtClean="0">
                <a:solidFill>
                  <a:prstClr val="black"/>
                </a:solidFill>
                <a:latin typeface="Arial" pitchFamily="34" charset="0"/>
                <a:cs typeface="B Traffic" panose="00000400000000000000" pitchFamily="2" charset="-78"/>
              </a:rPr>
              <a:t>قزوین برمبنای </a:t>
            </a:r>
            <a:r>
              <a:rPr lang="fa-IR" sz="1400" dirty="0">
                <a:solidFill>
                  <a:prstClr val="black"/>
                </a:solidFill>
                <a:latin typeface="Arial" pitchFamily="34" charset="0"/>
                <a:cs typeface="B Traffic" panose="00000400000000000000" pitchFamily="2" charset="-78"/>
              </a:rPr>
              <a:t>اصول امکان سنجی مدیریتی ، اجرایی، مالی، اقتصادی و </a:t>
            </a:r>
            <a:r>
              <a:rPr lang="fa-IR" sz="1400" dirty="0" smtClean="0">
                <a:solidFill>
                  <a:prstClr val="black"/>
                </a:solidFill>
                <a:latin typeface="Arial" pitchFamily="34" charset="0"/>
                <a:cs typeface="B Traffic" panose="00000400000000000000" pitchFamily="2" charset="-78"/>
              </a:rPr>
              <a:t>بازار</a:t>
            </a:r>
            <a:endParaRPr lang="en-US" sz="1400" dirty="0">
              <a:solidFill>
                <a:prstClr val="black"/>
              </a:solidFill>
              <a:latin typeface="Arial" pitchFamily="34" charset="0"/>
              <a:cs typeface="B Traffic" panose="00000400000000000000" pitchFamily="2" charset="-78"/>
            </a:endParaRPr>
          </a:p>
          <a:p>
            <a:pPr marL="342900" indent="-342900" algn="just" rtl="1">
              <a:lnSpc>
                <a:spcPct val="200000"/>
              </a:lnSpc>
              <a:spcBef>
                <a:spcPct val="20000"/>
              </a:spcBef>
              <a:buClr>
                <a:srgbClr val="F0A22E"/>
              </a:buClr>
              <a:buSzPct val="70000"/>
              <a:defRPr/>
            </a:pPr>
            <a:r>
              <a:rPr lang="fa-IR" sz="1400" dirty="0">
                <a:solidFill>
                  <a:prstClr val="black"/>
                </a:solidFill>
                <a:latin typeface="Arial" pitchFamily="34" charset="0"/>
                <a:cs typeface="B Traffic" panose="00000400000000000000" pitchFamily="2" charset="-78"/>
              </a:rPr>
              <a:t>تهیه مطالعات امکان سنجی سایت 7 هکتاری صدف (شهرداری شهریار- استان تهران) </a:t>
            </a:r>
            <a:endParaRPr lang="fa-IR" sz="1400" dirty="0" smtClean="0">
              <a:solidFill>
                <a:prstClr val="black"/>
              </a:solidFill>
              <a:latin typeface="Arial" pitchFamily="34" charset="0"/>
              <a:cs typeface="B Traffic" panose="00000400000000000000" pitchFamily="2" charset="-78"/>
            </a:endParaRPr>
          </a:p>
          <a:p>
            <a:pPr marL="342900" indent="-342900" algn="just" rtl="1">
              <a:lnSpc>
                <a:spcPct val="200000"/>
              </a:lnSpc>
              <a:spcBef>
                <a:spcPct val="20000"/>
              </a:spcBef>
              <a:buClr>
                <a:srgbClr val="F0A22E"/>
              </a:buClr>
              <a:buSzPct val="70000"/>
              <a:defRPr/>
            </a:pPr>
            <a:r>
              <a:rPr lang="fa-IR" sz="1400" dirty="0" smtClean="0">
                <a:solidFill>
                  <a:prstClr val="black"/>
                </a:solidFill>
                <a:latin typeface="Arial" pitchFamily="34" charset="0"/>
                <a:cs typeface="B Traffic" panose="00000400000000000000" pitchFamily="2" charset="-78"/>
              </a:rPr>
              <a:t>پروژه  امکان سنجی اراضی آبشناسان – ایران پارس منطقه 5 شهرداری تهران </a:t>
            </a:r>
          </a:p>
          <a:p>
            <a:pPr marL="342900" indent="-342900" algn="just" rtl="1">
              <a:lnSpc>
                <a:spcPct val="200000"/>
              </a:lnSpc>
              <a:spcBef>
                <a:spcPct val="20000"/>
              </a:spcBef>
              <a:buClr>
                <a:srgbClr val="F0A22E"/>
              </a:buClr>
              <a:buSzPct val="70000"/>
              <a:defRPr/>
            </a:pPr>
            <a:r>
              <a:rPr lang="fa-IR" sz="1400" dirty="0" smtClean="0">
                <a:solidFill>
                  <a:prstClr val="black"/>
                </a:solidFill>
                <a:latin typeface="Arial" pitchFamily="34" charset="0"/>
                <a:cs typeface="B Traffic" panose="00000400000000000000" pitchFamily="2" charset="-78"/>
              </a:rPr>
              <a:t>پروژه امکان سنجی </a:t>
            </a:r>
            <a:r>
              <a:rPr lang="fa-IR" sz="1400" smtClean="0">
                <a:solidFill>
                  <a:prstClr val="black"/>
                </a:solidFill>
                <a:latin typeface="Arial" pitchFamily="34" charset="0"/>
                <a:cs typeface="B Traffic" panose="00000400000000000000" pitchFamily="2" charset="-78"/>
              </a:rPr>
              <a:t>سایت 4/3 هکتاری شهرک صنعتی خاوران </a:t>
            </a:r>
            <a:endParaRPr lang="fa-IR" sz="1400" dirty="0">
              <a:solidFill>
                <a:prstClr val="black"/>
              </a:solidFill>
              <a:latin typeface="Arial" pitchFamily="34" charset="0"/>
              <a:cs typeface="B Traffic" panose="00000400000000000000" pitchFamily="2" charset="-78"/>
            </a:endParaRPr>
          </a:p>
          <a:p>
            <a:pPr marL="342900" indent="-342900" algn="r" rtl="1">
              <a:lnSpc>
                <a:spcPct val="200000"/>
              </a:lnSpc>
              <a:spcBef>
                <a:spcPct val="20000"/>
              </a:spcBef>
              <a:buClr>
                <a:srgbClr val="F0A22E"/>
              </a:buClr>
              <a:buSzPct val="70000"/>
              <a:buFont typeface="Wingdings" pitchFamily="2" charset="2"/>
              <a:buChar char="§"/>
              <a:defRPr/>
            </a:pPr>
            <a:endParaRPr lang="fa-IR" sz="1400" dirty="0">
              <a:solidFill>
                <a:srgbClr val="4E3B30"/>
              </a:solidFill>
              <a:latin typeface="Franklin Gothic Book"/>
              <a:cs typeface="B Traffic" panose="00000400000000000000" pitchFamily="2" charset="-78"/>
            </a:endParaRPr>
          </a:p>
          <a:p>
            <a:pPr marL="342900" indent="-342900" algn="r" rtl="1">
              <a:lnSpc>
                <a:spcPct val="200000"/>
              </a:lnSpc>
              <a:spcBef>
                <a:spcPct val="20000"/>
              </a:spcBef>
              <a:buClr>
                <a:srgbClr val="F0A22E"/>
              </a:buClr>
              <a:buSzPct val="70000"/>
              <a:buFont typeface="Wingdings" pitchFamily="2" charset="2"/>
              <a:buChar char="§"/>
              <a:defRPr/>
            </a:pPr>
            <a:endParaRPr lang="fa-IR" sz="1400" dirty="0">
              <a:solidFill>
                <a:srgbClr val="4E3B30"/>
              </a:solidFill>
              <a:latin typeface="Franklin Gothic Book"/>
              <a:cs typeface="B Traffic" panose="00000400000000000000" pitchFamily="2" charset="-78"/>
            </a:endParaRPr>
          </a:p>
          <a:p>
            <a:pPr marL="342900" indent="-342900" algn="r" rtl="1">
              <a:lnSpc>
                <a:spcPct val="200000"/>
              </a:lnSpc>
              <a:spcBef>
                <a:spcPct val="20000"/>
              </a:spcBef>
              <a:buClr>
                <a:srgbClr val="F0A22E"/>
              </a:buClr>
              <a:buSzPct val="70000"/>
              <a:buFont typeface="Wingdings" pitchFamily="2" charset="2"/>
              <a:buChar char="§"/>
              <a:defRPr/>
            </a:pPr>
            <a:endParaRPr lang="fa-IR" sz="1400" dirty="0">
              <a:solidFill>
                <a:srgbClr val="4E3B30"/>
              </a:solidFill>
              <a:latin typeface="Franklin Gothic Book"/>
              <a:cs typeface="B Traffic" panose="00000400000000000000" pitchFamily="2" charset="-78"/>
            </a:endParaRPr>
          </a:p>
        </p:txBody>
      </p:sp>
      <p:sp>
        <p:nvSpPr>
          <p:cNvPr id="10" name="Slide Number Placeholder 6"/>
          <p:cNvSpPr txBox="1">
            <a:spLocks/>
          </p:cNvSpPr>
          <p:nvPr/>
        </p:nvSpPr>
        <p:spPr>
          <a:xfrm>
            <a:off x="304800" y="8676456"/>
            <a:ext cx="1143000" cy="4275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1313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68" y="1259632"/>
            <a:ext cx="4896544" cy="6964341"/>
          </a:xfrm>
          <a:prstGeom prst="rect">
            <a:avLst/>
          </a:prstGeom>
        </p:spPr>
      </p:pic>
      <p:sp>
        <p:nvSpPr>
          <p:cNvPr id="10" name="Slide Number Placeholder 6"/>
          <p:cNvSpPr txBox="1">
            <a:spLocks/>
          </p:cNvSpPr>
          <p:nvPr/>
        </p:nvSpPr>
        <p:spPr>
          <a:xfrm>
            <a:off x="304800" y="8676456"/>
            <a:ext cx="1143000" cy="4275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244678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2"/>
          <a:stretch/>
        </p:blipFill>
        <p:spPr>
          <a:xfrm>
            <a:off x="1124745" y="1259632"/>
            <a:ext cx="5276056" cy="7376678"/>
          </a:xfrm>
          <a:prstGeom prst="rect">
            <a:avLst/>
          </a:prstGeom>
        </p:spPr>
      </p:pic>
      <p:sp>
        <p:nvSpPr>
          <p:cNvPr id="8" name="Slide Number Placeholder 6"/>
          <p:cNvSpPr txBox="1">
            <a:spLocks/>
          </p:cNvSpPr>
          <p:nvPr/>
        </p:nvSpPr>
        <p:spPr>
          <a:xfrm>
            <a:off x="304800" y="8676456"/>
            <a:ext cx="1143000" cy="4275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97290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782" y="1259632"/>
            <a:ext cx="5261562" cy="7380312"/>
          </a:xfrm>
          <a:prstGeom prst="rect">
            <a:avLst/>
          </a:prstGeom>
        </p:spPr>
      </p:pic>
      <p:sp>
        <p:nvSpPr>
          <p:cNvPr id="8" name="Slide Number Placeholder 6"/>
          <p:cNvSpPr txBox="1">
            <a:spLocks/>
          </p:cNvSpPr>
          <p:nvPr/>
        </p:nvSpPr>
        <p:spPr>
          <a:xfrm>
            <a:off x="304800" y="8676456"/>
            <a:ext cx="1143000" cy="4275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40624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1026" name="Picture 2" descr="D:\گواهی صلاحیت 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752" y="1259632"/>
            <a:ext cx="5339797" cy="741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type="title"/>
          </p:nvPr>
        </p:nvSpPr>
        <p:spPr bwMode="auto">
          <a:xfrm>
            <a:off x="1371600" y="179512"/>
            <a:ext cx="5164949" cy="6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hangingPunct="1"/>
            <a:r>
              <a:rPr lang="fa-IR" altLang="en-US" sz="1600" b="1" dirty="0" smtClean="0">
                <a:cs typeface="B Traffic" panose="00000400000000000000" pitchFamily="2" charset="-78"/>
              </a:rPr>
              <a:t>گواهینامه صلاحیت خدمات مشاوره </a:t>
            </a:r>
            <a:endParaRPr lang="en-US" altLang="en-US" sz="1600" b="1" dirty="0">
              <a:cs typeface="B Traffic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812183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53" y="1187624"/>
            <a:ext cx="5648307" cy="7632848"/>
          </a:xfrm>
          <a:prstGeom prst="rect">
            <a:avLst/>
          </a:prstGeom>
        </p:spPr>
      </p:pic>
      <p:sp>
        <p:nvSpPr>
          <p:cNvPr id="8" name="Slide Number Placeholder 6"/>
          <p:cNvSpPr txBox="1">
            <a:spLocks/>
          </p:cNvSpPr>
          <p:nvPr/>
        </p:nvSpPr>
        <p:spPr>
          <a:xfrm>
            <a:off x="304800" y="8676456"/>
            <a:ext cx="1143000" cy="4275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54751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39" y="1259632"/>
            <a:ext cx="5465510" cy="7884368"/>
          </a:xfrm>
          <a:prstGeom prst="rect">
            <a:avLst/>
          </a:prstGeom>
        </p:spPr>
      </p:pic>
      <p:sp>
        <p:nvSpPr>
          <p:cNvPr id="12" name="Slide Number Placeholder 6"/>
          <p:cNvSpPr txBox="1">
            <a:spLocks/>
          </p:cNvSpPr>
          <p:nvPr/>
        </p:nvSpPr>
        <p:spPr>
          <a:xfrm>
            <a:off x="304800" y="8676456"/>
            <a:ext cx="1143000" cy="4275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132667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7"/>
          <a:stretch/>
        </p:blipFill>
        <p:spPr>
          <a:xfrm>
            <a:off x="1340768" y="1331640"/>
            <a:ext cx="5041371" cy="7236296"/>
          </a:xfrm>
          <a:prstGeom prst="rect">
            <a:avLst/>
          </a:prstGeom>
        </p:spPr>
      </p:pic>
      <p:sp>
        <p:nvSpPr>
          <p:cNvPr id="8" name="Slide Number Placeholder 6"/>
          <p:cNvSpPr txBox="1">
            <a:spLocks/>
          </p:cNvSpPr>
          <p:nvPr/>
        </p:nvSpPr>
        <p:spPr>
          <a:xfrm>
            <a:off x="304800" y="8676456"/>
            <a:ext cx="1143000" cy="4275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563324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57166" y="8716433"/>
            <a:ext cx="1143000" cy="427567"/>
          </a:xfrm>
        </p:spPr>
        <p:txBody>
          <a:bodyPr/>
          <a:lstStyle/>
          <a:p>
            <a:endParaRPr lang="en-US" altLang="en-US" dirty="0"/>
          </a:p>
        </p:txBody>
      </p:sp>
      <p:pic>
        <p:nvPicPr>
          <p:cNvPr id="4" name="Picture 3" descr="آمفی تئاتر کرگان.jpg"/>
          <p:cNvPicPr>
            <a:picLocks noChangeAspect="1"/>
          </p:cNvPicPr>
          <p:nvPr/>
        </p:nvPicPr>
        <p:blipFill>
          <a:blip r:embed="rId2" cstate="print"/>
          <a:srcRect l="6183" b="37222"/>
          <a:stretch>
            <a:fillRect/>
          </a:stretch>
        </p:blipFill>
        <p:spPr>
          <a:xfrm rot="16200000">
            <a:off x="464255" y="2464513"/>
            <a:ext cx="6643870" cy="457203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52800" y="228600"/>
            <a:ext cx="31390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altLang="en-US" sz="1600" b="1" dirty="0" smtClean="0">
                <a:cs typeface="B Traffic" panose="00000400000000000000" pitchFamily="2" charset="-78"/>
              </a:rPr>
              <a:t>تصاویر برخی از پروژه های انجام شده</a:t>
            </a:r>
            <a:endParaRPr lang="en-US" sz="1600" dirty="0">
              <a:cs typeface="B Traffic" panose="00000400000000000000" pitchFamily="2" charset="-78"/>
            </a:endParaRP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914400" y="1116449"/>
            <a:ext cx="56388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hangingPunct="1"/>
            <a:r>
              <a:rPr lang="fa-IR" altLang="en-US" sz="1400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عنوان پروژه </a:t>
            </a:r>
            <a:r>
              <a:rPr lang="fa-IR" altLang="en-US" sz="1400" b="1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:           پژوهشکده </a:t>
            </a:r>
            <a:r>
              <a:rPr lang="fa-IR" altLang="en-US" sz="1400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نجوم اختر فیزیک و فن آوری</a:t>
            </a:r>
          </a:p>
          <a:p>
            <a:pPr algn="r" rtl="1" eaLnBrk="1" hangingPunct="1"/>
            <a:r>
              <a:rPr lang="fa-IR" altLang="en-US" sz="1400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کارفرما: </a:t>
            </a:r>
            <a:r>
              <a:rPr lang="fa-IR" altLang="en-US" sz="1400" b="1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                  دانشگاه </a:t>
            </a:r>
            <a:r>
              <a:rPr lang="fa-IR" altLang="en-US" sz="1400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شیراز </a:t>
            </a:r>
          </a:p>
          <a:p>
            <a:pPr algn="r" rtl="1" eaLnBrk="1" hangingPunct="1"/>
            <a:r>
              <a:rPr lang="fa-IR" altLang="en-US" sz="1400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مساحت: </a:t>
            </a:r>
            <a:r>
              <a:rPr lang="fa-IR" altLang="en-US" sz="1400" b="1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                 2200 </a:t>
            </a:r>
            <a:r>
              <a:rPr lang="fa-IR" altLang="en-US" sz="1400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متر مربع</a:t>
            </a:r>
          </a:p>
          <a:p>
            <a:pPr algn="r" rtl="1" eaLnBrk="1" hangingPunct="1"/>
            <a:r>
              <a:rPr lang="fa-IR" altLang="en-US" sz="1400" b="1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تاریخ:                      1387 </a:t>
            </a:r>
            <a:r>
              <a:rPr lang="fa-IR" altLang="en-US" sz="1400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/>
            </a:r>
            <a:br>
              <a:rPr lang="fa-IR" altLang="en-US" sz="1400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</a:br>
            <a:endParaRPr lang="en-US" altLang="en-US" sz="1400" dirty="0">
              <a:solidFill>
                <a:schemeClr val="accent4">
                  <a:lumMod val="10000"/>
                </a:schemeClr>
              </a:solidFill>
              <a:cs typeface="B Nazanin" panose="00000400000000000000" pitchFamily="2" charset="-78"/>
            </a:endParaRPr>
          </a:p>
        </p:txBody>
      </p:sp>
      <p:pic>
        <p:nvPicPr>
          <p:cNvPr id="6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" t="12598" r="37064" b="43117"/>
          <a:stretch>
            <a:fillRect/>
          </a:stretch>
        </p:blipFill>
        <p:spPr bwMode="auto">
          <a:xfrm>
            <a:off x="914399" y="2507857"/>
            <a:ext cx="5698015" cy="254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6" t="52599" r="951" b="5972"/>
          <a:stretch>
            <a:fillRect/>
          </a:stretch>
        </p:blipFill>
        <p:spPr bwMode="auto">
          <a:xfrm>
            <a:off x="914400" y="5933256"/>
            <a:ext cx="5698015" cy="238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6"/>
          <p:cNvSpPr txBox="1">
            <a:spLocks/>
          </p:cNvSpPr>
          <p:nvPr/>
        </p:nvSpPr>
        <p:spPr>
          <a:xfrm>
            <a:off x="304800" y="8676456"/>
            <a:ext cx="1143000" cy="4275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067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89.7.1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6"/>
          <a:stretch/>
        </p:blipFill>
        <p:spPr bwMode="auto">
          <a:xfrm>
            <a:off x="1349076" y="2536612"/>
            <a:ext cx="5142477" cy="570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43000" y="1151618"/>
            <a:ext cx="54102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hangingPunct="1"/>
            <a:r>
              <a:rPr lang="fa-IR" altLang="en-US" sz="1400" b="1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عنوان </a:t>
            </a:r>
            <a:r>
              <a:rPr lang="fa-IR" altLang="en-US" sz="1400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پروژه </a:t>
            </a:r>
            <a:r>
              <a:rPr lang="fa-IR" altLang="en-US" sz="1400" b="1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:       طراحي </a:t>
            </a:r>
            <a:r>
              <a:rPr lang="fa-IR" altLang="en-US" sz="1400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دانشكده كشاورزي و مركز تحقيقات گياهان </a:t>
            </a:r>
            <a:r>
              <a:rPr lang="fa-IR" altLang="en-US" sz="1400" b="1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دارویي </a:t>
            </a:r>
            <a:r>
              <a:rPr lang="fa-IR" altLang="en-US" sz="1400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دانشگاه آزاد اسلامی گرگان </a:t>
            </a:r>
          </a:p>
          <a:p>
            <a:pPr algn="r" eaLnBrk="1" hangingPunct="1"/>
            <a:r>
              <a:rPr lang="fa-IR" altLang="en-US" sz="1400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کارفرما: </a:t>
            </a:r>
            <a:r>
              <a:rPr lang="fa-IR" altLang="en-US" sz="1400" b="1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              دانشگاه </a:t>
            </a:r>
            <a:r>
              <a:rPr lang="fa-IR" altLang="en-US" sz="1400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آزاد اسلامی واحد گرگان</a:t>
            </a:r>
          </a:p>
          <a:p>
            <a:pPr algn="r" eaLnBrk="1" hangingPunct="1"/>
            <a:r>
              <a:rPr lang="fa-IR" altLang="en-US" sz="1400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مساحت</a:t>
            </a:r>
            <a:r>
              <a:rPr lang="fa-IR" altLang="en-US" sz="1400" b="1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:              6500 </a:t>
            </a:r>
            <a:r>
              <a:rPr lang="fa-IR" altLang="en-US" sz="1400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متر مربع   </a:t>
            </a:r>
          </a:p>
          <a:p>
            <a:pPr algn="r" eaLnBrk="1" hangingPunct="1"/>
            <a:r>
              <a:rPr lang="fa-IR" altLang="en-US" sz="1400" b="1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تاریخ :                 1389</a:t>
            </a:r>
            <a:r>
              <a:rPr lang="fa-IR" altLang="en-US" sz="1400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/>
            </a:r>
            <a:br>
              <a:rPr lang="fa-IR" altLang="en-US" sz="1400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</a:br>
            <a:endParaRPr lang="en-US" altLang="en-US" sz="1400" b="1" dirty="0">
              <a:solidFill>
                <a:schemeClr val="accent4">
                  <a:lumMod val="10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52800" y="271046"/>
            <a:ext cx="31390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altLang="en-US" sz="1600" b="1" dirty="0" smtClean="0">
                <a:cs typeface="B Traffic" panose="00000400000000000000" pitchFamily="2" charset="-78"/>
              </a:rPr>
              <a:t>تصاویر برخی از پروژه های انجام شده</a:t>
            </a:r>
            <a:endParaRPr lang="en-US" sz="1600" dirty="0">
              <a:cs typeface="B Traffic" panose="00000400000000000000" pitchFamily="2" charset="-78"/>
            </a:endParaRPr>
          </a:p>
        </p:txBody>
      </p:sp>
      <p:sp>
        <p:nvSpPr>
          <p:cNvPr id="9" name="Slide Number Placeholder 6"/>
          <p:cNvSpPr txBox="1">
            <a:spLocks/>
          </p:cNvSpPr>
          <p:nvPr/>
        </p:nvSpPr>
        <p:spPr>
          <a:xfrm>
            <a:off x="304800" y="8676456"/>
            <a:ext cx="1143000" cy="4275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6755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838200" y="1143000"/>
            <a:ext cx="56388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hangingPunct="1"/>
            <a:r>
              <a:rPr lang="fa-IR" altLang="en-US" sz="1400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عنوان پروژه </a:t>
            </a:r>
            <a:r>
              <a:rPr lang="fa-IR" altLang="en-US" sz="1400" b="1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:       ساختمان </a:t>
            </a:r>
            <a:r>
              <a:rPr lang="fa-IR" altLang="en-US" sz="1400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کتابخانه و آمفی تئاتر دانشگاه گرگان</a:t>
            </a:r>
          </a:p>
          <a:p>
            <a:pPr algn="r" rtl="1" eaLnBrk="1" hangingPunct="1"/>
            <a:r>
              <a:rPr lang="fa-IR" altLang="en-US" sz="1400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کارفرما: </a:t>
            </a:r>
            <a:r>
              <a:rPr lang="fa-IR" altLang="en-US" sz="1400" b="1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              دانشگاه </a:t>
            </a:r>
            <a:r>
              <a:rPr lang="fa-IR" altLang="en-US" sz="1400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آزاد اسلامی واحد گرگان </a:t>
            </a:r>
          </a:p>
          <a:p>
            <a:pPr algn="r" rtl="1" eaLnBrk="1" hangingPunct="1"/>
            <a:r>
              <a:rPr lang="fa-IR" altLang="en-US" sz="1400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مساحت: </a:t>
            </a:r>
            <a:r>
              <a:rPr lang="fa-IR" altLang="en-US" sz="1400" b="1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             6800  </a:t>
            </a:r>
            <a:r>
              <a:rPr lang="fa-IR" altLang="en-US" sz="1400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متر مربع</a:t>
            </a:r>
          </a:p>
          <a:p>
            <a:pPr algn="r" rtl="1" eaLnBrk="1" hangingPunct="1"/>
            <a:r>
              <a:rPr lang="fa-IR" altLang="en-US" sz="1400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تاریخ </a:t>
            </a:r>
            <a:r>
              <a:rPr lang="fa-IR" altLang="en-US" sz="1400" b="1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:                  1387</a:t>
            </a:r>
            <a:r>
              <a:rPr lang="fa-IR" altLang="en-US" sz="1400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/>
            </a:r>
            <a:br>
              <a:rPr lang="fa-IR" altLang="en-US" sz="1400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</a:br>
            <a:endParaRPr lang="en-US" altLang="en-US" sz="1400" b="1" dirty="0">
              <a:solidFill>
                <a:schemeClr val="accent4">
                  <a:lumMod val="10000"/>
                </a:schemeClr>
              </a:solidFill>
              <a:cs typeface="B Nazanin" panose="00000400000000000000" pitchFamily="2" charset="-78"/>
            </a:endParaRPr>
          </a:p>
        </p:txBody>
      </p:sp>
      <p:pic>
        <p:nvPicPr>
          <p:cNvPr id="6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" t="13269" r="35645" b="50360"/>
          <a:stretch>
            <a:fillRect/>
          </a:stretch>
        </p:blipFill>
        <p:spPr bwMode="auto">
          <a:xfrm>
            <a:off x="930023" y="2699792"/>
            <a:ext cx="5670759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3" t="53838" r="1981" b="8392"/>
          <a:stretch>
            <a:fillRect/>
          </a:stretch>
        </p:blipFill>
        <p:spPr bwMode="auto">
          <a:xfrm>
            <a:off x="930023" y="6156176"/>
            <a:ext cx="5732769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352800" y="271046"/>
            <a:ext cx="31390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altLang="en-US" sz="1600" b="1" dirty="0" smtClean="0">
                <a:cs typeface="B Traffic" panose="00000400000000000000" pitchFamily="2" charset="-78"/>
              </a:rPr>
              <a:t>تصاویر برخی از پروژه های انجام شده</a:t>
            </a:r>
            <a:endParaRPr lang="en-US" sz="1600" dirty="0">
              <a:cs typeface="B Traffic" panose="00000400000000000000" pitchFamily="2" charset="-78"/>
            </a:endParaRPr>
          </a:p>
        </p:txBody>
      </p:sp>
      <p:sp>
        <p:nvSpPr>
          <p:cNvPr id="10" name="Slide Number Placeholder 6"/>
          <p:cNvSpPr txBox="1">
            <a:spLocks/>
          </p:cNvSpPr>
          <p:nvPr/>
        </p:nvSpPr>
        <p:spPr>
          <a:xfrm>
            <a:off x="304800" y="8676456"/>
            <a:ext cx="1143000" cy="4275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8357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903287" y="1143000"/>
            <a:ext cx="5638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hangingPunct="1"/>
            <a:r>
              <a:rPr lang="fa-IR" altLang="en-US" sz="1400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عنوان پروژه </a:t>
            </a:r>
            <a:r>
              <a:rPr lang="fa-IR" altLang="en-US" sz="1400" b="1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:         </a:t>
            </a:r>
            <a:r>
              <a:rPr lang="fa-IR" altLang="en-US" sz="1400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همکاری در طراحی باغ موزه دفاع مقدس </a:t>
            </a:r>
          </a:p>
          <a:p>
            <a:pPr algn="r" rtl="1" eaLnBrk="1" hangingPunct="1"/>
            <a:r>
              <a:rPr lang="fa-IR" altLang="en-US" sz="1400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کارفرما: </a:t>
            </a:r>
            <a:r>
              <a:rPr lang="fa-IR" altLang="en-US" sz="1400" b="1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                شرکت </a:t>
            </a:r>
            <a:r>
              <a:rPr lang="fa-IR" altLang="en-US" sz="1400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توسعه فضا های فرهنگی شهرداری تهران</a:t>
            </a:r>
          </a:p>
          <a:p>
            <a:pPr algn="r" rtl="1" eaLnBrk="1" hangingPunct="1"/>
            <a:r>
              <a:rPr lang="fa-IR" altLang="en-US" sz="1400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تاریخ </a:t>
            </a:r>
            <a:r>
              <a:rPr lang="fa-IR" altLang="en-US" sz="1400" b="1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:                   1390</a:t>
            </a:r>
            <a:r>
              <a:rPr lang="fa-IR" altLang="en-US" sz="1400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/>
            </a:r>
            <a:br>
              <a:rPr lang="fa-IR" altLang="en-US" sz="1400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</a:br>
            <a:endParaRPr lang="en-US" altLang="en-US" sz="1400" b="1" dirty="0">
              <a:solidFill>
                <a:schemeClr val="accent4">
                  <a:lumMod val="10000"/>
                </a:schemeClr>
              </a:solidFill>
              <a:cs typeface="B Nazanin" panose="00000400000000000000" pitchFamily="2" charset="-78"/>
            </a:endParaRPr>
          </a:p>
        </p:txBody>
      </p:sp>
      <p:pic>
        <p:nvPicPr>
          <p:cNvPr id="10" name="Picture 7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53" y="2006846"/>
            <a:ext cx="5480034" cy="379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53" y="6300192"/>
            <a:ext cx="3234680" cy="223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352800" y="271046"/>
            <a:ext cx="31390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altLang="en-US" sz="1600" b="1" dirty="0" smtClean="0">
                <a:cs typeface="B Traffic" panose="00000400000000000000" pitchFamily="2" charset="-78"/>
              </a:rPr>
              <a:t>تصاویر برخی از پروژه های انجام شده</a:t>
            </a:r>
            <a:endParaRPr lang="en-US" sz="1600" dirty="0">
              <a:cs typeface="B Traffic" panose="00000400000000000000" pitchFamily="2" charset="-78"/>
            </a:endParaRPr>
          </a:p>
        </p:txBody>
      </p:sp>
      <p:sp>
        <p:nvSpPr>
          <p:cNvPr id="14" name="Slide Number Placeholder 6"/>
          <p:cNvSpPr txBox="1">
            <a:spLocks/>
          </p:cNvSpPr>
          <p:nvPr/>
        </p:nvSpPr>
        <p:spPr>
          <a:xfrm>
            <a:off x="304800" y="8676456"/>
            <a:ext cx="1143000" cy="4275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5257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 descr="image-2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08" y="2097107"/>
            <a:ext cx="5663752" cy="392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2514600" y="1143000"/>
            <a:ext cx="4038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defRPr/>
            </a:pPr>
            <a:r>
              <a:rPr lang="fa-IR" sz="1400" b="1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B Nazanin" panose="00000400000000000000" pitchFamily="2" charset="-78"/>
              </a:rPr>
              <a:t>عنوان پروژه </a:t>
            </a:r>
            <a:r>
              <a:rPr lang="fa-IR" sz="1400" b="1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B Nazanin" panose="00000400000000000000" pitchFamily="2" charset="-78"/>
              </a:rPr>
              <a:t>:</a:t>
            </a:r>
            <a:r>
              <a:rPr lang="en-US" sz="1400" b="1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B Nazanin" panose="00000400000000000000" pitchFamily="2" charset="-78"/>
              </a:rPr>
              <a:t>      </a:t>
            </a:r>
            <a:r>
              <a:rPr lang="fa-IR" sz="1400" b="1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B Nazanin" panose="00000400000000000000" pitchFamily="2" charset="-78"/>
              </a:rPr>
              <a:t> </a:t>
            </a:r>
            <a:r>
              <a:rPr lang="fa-IR" sz="1400" b="1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B Nazanin" panose="00000400000000000000" pitchFamily="2" charset="-78"/>
              </a:rPr>
              <a:t>مجموعه ویلایی طالقان (زیدشت)</a:t>
            </a:r>
          </a:p>
          <a:p>
            <a:pPr algn="r" rtl="1">
              <a:defRPr/>
            </a:pPr>
            <a:r>
              <a:rPr lang="fa-IR" sz="1400" b="1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B Nazanin" panose="00000400000000000000" pitchFamily="2" charset="-78"/>
              </a:rPr>
              <a:t>کارفرما: </a:t>
            </a:r>
            <a:r>
              <a:rPr lang="en-US" sz="1400" b="1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B Nazanin" panose="00000400000000000000" pitchFamily="2" charset="-78"/>
              </a:rPr>
              <a:t>             </a:t>
            </a:r>
            <a:r>
              <a:rPr lang="fa-IR" sz="1400" b="1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B Nazanin" panose="00000400000000000000" pitchFamily="2" charset="-78"/>
              </a:rPr>
              <a:t>سازمان </a:t>
            </a:r>
            <a:r>
              <a:rPr lang="fa-IR" sz="1400" b="1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B Nazanin" panose="00000400000000000000" pitchFamily="2" charset="-78"/>
              </a:rPr>
              <a:t>نظام پزشکی کشور </a:t>
            </a:r>
            <a:endParaRPr lang="en-US" sz="1400" b="1" dirty="0">
              <a:solidFill>
                <a:schemeClr val="accent4">
                  <a:lumMod val="10000"/>
                </a:schemeClr>
              </a:solidFill>
              <a:latin typeface="Arial" pitchFamily="34" charset="0"/>
              <a:cs typeface="B Nazanin" panose="00000400000000000000" pitchFamily="2" charset="-78"/>
            </a:endParaRPr>
          </a:p>
          <a:p>
            <a:pPr algn="r" rtl="1">
              <a:defRPr/>
            </a:pPr>
            <a:r>
              <a:rPr lang="fa-IR" sz="1400" b="1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B Nazanin" panose="00000400000000000000" pitchFamily="2" charset="-78"/>
              </a:rPr>
              <a:t>تاریخ</a:t>
            </a:r>
            <a:r>
              <a:rPr lang="en-US" sz="1400" b="1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B Nazanin" panose="00000400000000000000" pitchFamily="2" charset="-78"/>
              </a:rPr>
              <a:t>:</a:t>
            </a:r>
            <a:r>
              <a:rPr lang="fa-IR" sz="1400" b="1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B Nazanin" panose="00000400000000000000" pitchFamily="2" charset="-78"/>
              </a:rPr>
              <a:t> </a:t>
            </a:r>
            <a:r>
              <a:rPr lang="en-US" sz="1400" b="1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B Nazanin" panose="00000400000000000000" pitchFamily="2" charset="-78"/>
              </a:rPr>
              <a:t>                </a:t>
            </a:r>
            <a:r>
              <a:rPr lang="fa-IR" sz="1400" b="1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B Nazanin" panose="00000400000000000000" pitchFamily="2" charset="-78"/>
              </a:rPr>
              <a:t>1390</a:t>
            </a:r>
            <a:r>
              <a:rPr lang="en-US" sz="1400" b="1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B Nazanin" panose="00000400000000000000" pitchFamily="2" charset="-78"/>
              </a:rPr>
              <a:t>              </a:t>
            </a:r>
            <a:r>
              <a:rPr lang="fa-IR" sz="1400" b="1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B Nazanin" panose="00000400000000000000" pitchFamily="2" charset="-78"/>
              </a:rPr>
              <a:t/>
            </a:r>
            <a:br>
              <a:rPr lang="fa-IR" sz="1400" b="1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B Nazanin" panose="00000400000000000000" pitchFamily="2" charset="-78"/>
              </a:rPr>
            </a:br>
            <a:endParaRPr lang="en-US" sz="1400" b="1" dirty="0">
              <a:solidFill>
                <a:schemeClr val="accent4">
                  <a:lumMod val="10000"/>
                </a:schemeClr>
              </a:solidFill>
              <a:latin typeface="Arial" pitchFamily="34" charset="0"/>
              <a:cs typeface="B Nazanin" panose="00000400000000000000" pitchFamily="2" charset="-78"/>
            </a:endParaRPr>
          </a:p>
        </p:txBody>
      </p:sp>
      <p:pic>
        <p:nvPicPr>
          <p:cNvPr id="6" name="Picture 7" descr="image-5 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368" y="6477000"/>
            <a:ext cx="3176992" cy="2199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352800" y="271046"/>
            <a:ext cx="31390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altLang="en-US" sz="1600" b="1" dirty="0" smtClean="0">
                <a:cs typeface="B Traffic" panose="00000400000000000000" pitchFamily="2" charset="-78"/>
              </a:rPr>
              <a:t>تصاویر برخی از پروژه های انجام شده</a:t>
            </a:r>
            <a:endParaRPr lang="en-US" sz="1600" dirty="0">
              <a:cs typeface="B Traffic" panose="00000400000000000000" pitchFamily="2" charset="-78"/>
            </a:endParaRPr>
          </a:p>
        </p:txBody>
      </p:sp>
      <p:sp>
        <p:nvSpPr>
          <p:cNvPr id="10" name="Slide Number Placeholder 6"/>
          <p:cNvSpPr txBox="1">
            <a:spLocks/>
          </p:cNvSpPr>
          <p:nvPr/>
        </p:nvSpPr>
        <p:spPr>
          <a:xfrm>
            <a:off x="304800" y="8676456"/>
            <a:ext cx="1143000" cy="4275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7496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xxxxxxxxxxx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04" y="5724128"/>
            <a:ext cx="5781723" cy="26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3" descr="xxxxxxxxxxx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60" y="2797696"/>
            <a:ext cx="5785667" cy="2670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1028700" y="1219200"/>
            <a:ext cx="54483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hangingPunct="1"/>
            <a:r>
              <a:rPr lang="fa-IR" altLang="en-US" sz="1400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عنوان پروژه </a:t>
            </a:r>
            <a:r>
              <a:rPr lang="fa-IR" altLang="en-US" sz="1400" b="1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:</a:t>
            </a:r>
            <a:r>
              <a:rPr lang="en-US" altLang="en-US" sz="1400" b="1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   </a:t>
            </a:r>
            <a:r>
              <a:rPr lang="fa-IR" altLang="en-US" sz="1400" b="1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 </a:t>
            </a:r>
            <a:r>
              <a:rPr lang="fa-IR" altLang="en-US" sz="1400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مسابقه طراحی معماری و معماری منظر سایت 6 هکتاری دانشگاه آزاد اسلامی علوم و تحقیقات واحد آیت ا... آملی</a:t>
            </a:r>
          </a:p>
          <a:p>
            <a:pPr algn="r" rtl="1" eaLnBrk="1" hangingPunct="1"/>
            <a:r>
              <a:rPr lang="fa-IR" altLang="en-US" sz="1400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کارفرما : </a:t>
            </a:r>
            <a:r>
              <a:rPr lang="en-US" altLang="en-US" sz="1400" b="1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        </a:t>
            </a:r>
            <a:r>
              <a:rPr lang="fa-IR" altLang="en-US" sz="1400" b="1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دانشگاه </a:t>
            </a:r>
            <a:r>
              <a:rPr lang="fa-IR" altLang="en-US" sz="1400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آیت الله آملی </a:t>
            </a:r>
          </a:p>
          <a:p>
            <a:pPr algn="r" rtl="1" eaLnBrk="1" hangingPunct="1"/>
            <a:r>
              <a:rPr lang="fa-IR" altLang="en-US" sz="1400" b="1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تاریخ</a:t>
            </a:r>
            <a:r>
              <a:rPr lang="en-US" altLang="en-US" sz="1400" b="1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            : </a:t>
            </a:r>
            <a:r>
              <a:rPr lang="fa-IR" altLang="en-US" sz="1400" b="1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 1390</a:t>
            </a:r>
            <a:r>
              <a:rPr lang="en-US" altLang="en-US" sz="1400" b="1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      </a:t>
            </a:r>
            <a:r>
              <a:rPr lang="fa-IR" altLang="en-US" sz="1400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/>
            </a:r>
            <a:br>
              <a:rPr lang="fa-IR" altLang="en-US" sz="1400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</a:br>
            <a:endParaRPr lang="en-US" altLang="en-US" sz="1400" b="1" dirty="0">
              <a:solidFill>
                <a:schemeClr val="accent4">
                  <a:lumMod val="10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52800" y="271046"/>
            <a:ext cx="31390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altLang="en-US" sz="1600" b="1" dirty="0" smtClean="0">
                <a:cs typeface="B Traffic" panose="00000400000000000000" pitchFamily="2" charset="-78"/>
              </a:rPr>
              <a:t>تصاویر برخی از پروژه های انجام شده</a:t>
            </a:r>
            <a:endParaRPr lang="en-US" sz="1600" dirty="0">
              <a:cs typeface="B Traffic" panose="00000400000000000000" pitchFamily="2" charset="-78"/>
            </a:endParaRPr>
          </a:p>
        </p:txBody>
      </p:sp>
      <p:sp>
        <p:nvSpPr>
          <p:cNvPr id="12" name="Slide Number Placeholder 6"/>
          <p:cNvSpPr txBox="1">
            <a:spLocks/>
          </p:cNvSpPr>
          <p:nvPr/>
        </p:nvSpPr>
        <p:spPr>
          <a:xfrm>
            <a:off x="304800" y="8676456"/>
            <a:ext cx="1143000" cy="4275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0451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928046452"/>
              </p:ext>
            </p:extLst>
          </p:nvPr>
        </p:nvGraphicFramePr>
        <p:xfrm>
          <a:off x="620688" y="1371600"/>
          <a:ext cx="6161112" cy="640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260648" y="8676456"/>
            <a:ext cx="1143000" cy="427567"/>
          </a:xfrm>
        </p:spPr>
        <p:txBody>
          <a:bodyPr/>
          <a:lstStyle/>
          <a:p>
            <a:endParaRPr lang="en-US" alt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type="title"/>
          </p:nvPr>
        </p:nvSpPr>
        <p:spPr bwMode="auto">
          <a:xfrm>
            <a:off x="1371600" y="0"/>
            <a:ext cx="5225752" cy="83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hangingPunct="1"/>
            <a:r>
              <a:rPr lang="fa-IR" altLang="en-US" sz="1600" b="1" dirty="0" smtClean="0">
                <a:cs typeface="B Traffic" panose="00000400000000000000" pitchFamily="2" charset="-78"/>
              </a:rPr>
              <a:t>ساختار سازمانی مشاور </a:t>
            </a:r>
            <a:endParaRPr lang="en-US" altLang="en-US" sz="1600" b="1" dirty="0">
              <a:cs typeface="B Traffic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5347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33450" y="1143000"/>
            <a:ext cx="5619750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 rtl="1">
              <a:spcBef>
                <a:spcPct val="20000"/>
              </a:spcBef>
              <a:defRPr/>
            </a:pPr>
            <a:r>
              <a:rPr lang="fa-IR" sz="1400" b="1" kern="0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نام پروژه              :مجموعه های مسکونی مسکن مهر رباط کریم</a:t>
            </a:r>
          </a:p>
          <a:p>
            <a:pPr marL="342900" indent="-342900" algn="r" rtl="1">
              <a:spcBef>
                <a:spcPct val="20000"/>
              </a:spcBef>
              <a:defRPr/>
            </a:pPr>
            <a:r>
              <a:rPr lang="fa-IR" sz="1400" b="1" kern="0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کارفرما                 : تعاونی های 1 ، 4 ، 7 ، 10 ، 13 ، 14 ، 16 ،   20 ، 21 ، 38</a:t>
            </a:r>
          </a:p>
          <a:p>
            <a:pPr marL="342900" indent="-342900" algn="r" rtl="1">
              <a:spcBef>
                <a:spcPct val="20000"/>
              </a:spcBef>
              <a:defRPr/>
            </a:pPr>
            <a:r>
              <a:rPr lang="fa-IR" sz="1400" b="1" kern="0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مساحت زیر بنا     :   7 هکتار</a:t>
            </a:r>
          </a:p>
          <a:p>
            <a:pPr marL="342900" indent="-342900" algn="r" rtl="1">
              <a:spcBef>
                <a:spcPct val="20000"/>
              </a:spcBef>
              <a:defRPr/>
            </a:pPr>
            <a:r>
              <a:rPr lang="fa-IR" sz="1400" b="1" kern="0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تاریخ پروژه          :  </a:t>
            </a:r>
            <a:r>
              <a:rPr lang="fa-IR" sz="1400" b="1" kern="0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1388</a:t>
            </a:r>
            <a:endParaRPr lang="fa-IR" sz="1400" b="1" kern="0" dirty="0">
              <a:solidFill>
                <a:schemeClr val="accent4">
                  <a:lumMod val="10000"/>
                </a:schemeClr>
              </a:solidFill>
              <a:cs typeface="B Nazanin" panose="00000400000000000000" pitchFamily="2" charset="-78"/>
            </a:endParaRPr>
          </a:p>
        </p:txBody>
      </p:sp>
      <p:pic>
        <p:nvPicPr>
          <p:cNvPr id="9" name="Picture 3" descr="\\Server\design center\New Folder\Management\Resume\rezum-jpg\top kol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" t="6213" r="3300" b="2136"/>
          <a:stretch>
            <a:fillRect/>
          </a:stretch>
        </p:blipFill>
        <p:spPr bwMode="auto">
          <a:xfrm>
            <a:off x="933450" y="2514600"/>
            <a:ext cx="5543550" cy="3626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6429358"/>
            <a:ext cx="3622792" cy="2295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352800" y="228600"/>
            <a:ext cx="31390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altLang="en-US" sz="1600" b="1" dirty="0" smtClean="0">
                <a:cs typeface="B Traffic" panose="00000400000000000000" pitchFamily="2" charset="-78"/>
              </a:rPr>
              <a:t>تصاویر برخی از پروژه های انجام شده</a:t>
            </a:r>
            <a:endParaRPr lang="en-US" sz="1600" dirty="0">
              <a:cs typeface="B Traffic" panose="00000400000000000000" pitchFamily="2" charset="-78"/>
            </a:endParaRPr>
          </a:p>
        </p:txBody>
      </p:sp>
      <p:sp>
        <p:nvSpPr>
          <p:cNvPr id="10" name="Slide Number Placeholder 6"/>
          <p:cNvSpPr txBox="1">
            <a:spLocks/>
          </p:cNvSpPr>
          <p:nvPr/>
        </p:nvSpPr>
        <p:spPr>
          <a:xfrm>
            <a:off x="304800" y="8676456"/>
            <a:ext cx="1143000" cy="4275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5583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E1D9A7-E38B-408A-81F8-46D3710F1E0B}" type="slidenum">
              <a:rPr lang="en-US" altLang="en-US" smtClean="0"/>
              <a:pPr/>
              <a:t>41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44" y="4662984"/>
            <a:ext cx="2592288" cy="38899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64904" y="1068106"/>
            <a:ext cx="40770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eaLnBrk="1" hangingPunct="1"/>
            <a:r>
              <a:rPr lang="fa-IR" altLang="en-US" sz="1400" b="1" kern="0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عنوان پروژه :       ساختمان </a:t>
            </a:r>
            <a:r>
              <a:rPr lang="fa-IR" altLang="en-US" sz="1400" b="1" kern="0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اداری </a:t>
            </a:r>
            <a:r>
              <a:rPr lang="fa-IR" altLang="en-US" sz="1400" b="1" kern="0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یوسف آباد</a:t>
            </a:r>
          </a:p>
          <a:p>
            <a:pPr algn="r" rtl="1" eaLnBrk="1" hangingPunct="1"/>
            <a:r>
              <a:rPr lang="fa-IR" altLang="en-US" sz="1400" b="1" kern="0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کارفرما:            </a:t>
            </a:r>
            <a:r>
              <a:rPr lang="en-US" altLang="en-US" sz="1400" b="1" kern="0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   </a:t>
            </a:r>
            <a:r>
              <a:rPr lang="fa-IR" altLang="en-US" sz="1400" b="1" kern="0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خانم  </a:t>
            </a:r>
            <a:r>
              <a:rPr lang="fa-IR" altLang="en-US" sz="1400" b="1" kern="0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میلانی</a:t>
            </a:r>
          </a:p>
          <a:p>
            <a:pPr algn="r" rtl="1" eaLnBrk="1" hangingPunct="1"/>
            <a:r>
              <a:rPr lang="fa-IR" altLang="en-US" sz="1400" b="1" kern="0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مساحت:              </a:t>
            </a:r>
            <a:r>
              <a:rPr lang="fa-IR" altLang="en-US" sz="1400" b="1" kern="0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2243/62  </a:t>
            </a:r>
            <a:r>
              <a:rPr lang="fa-IR" altLang="en-US" sz="1400" b="1" kern="0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متر مربع</a:t>
            </a:r>
          </a:p>
          <a:p>
            <a:pPr algn="r" rtl="1" eaLnBrk="1" hangingPunct="1"/>
            <a:r>
              <a:rPr lang="fa-IR" altLang="en-US" sz="1400" b="1" kern="0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تاریخ :                  </a:t>
            </a:r>
            <a:r>
              <a:rPr lang="fa-IR" altLang="en-US" sz="1400" b="1" kern="0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1397</a:t>
            </a:r>
            <a:endParaRPr lang="en-US" sz="1400" b="1" kern="0" dirty="0">
              <a:solidFill>
                <a:schemeClr val="accent4">
                  <a:lumMod val="10000"/>
                </a:schemeClr>
              </a:solidFill>
              <a:cs typeface="B Nazanin" panose="000004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4719323"/>
            <a:ext cx="2875210" cy="38336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44" y="1987495"/>
            <a:ext cx="3681536" cy="245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986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E1D9A7-E38B-408A-81F8-46D3710F1E0B}" type="slidenum">
              <a:rPr lang="en-US" altLang="en-US" smtClean="0"/>
              <a:pPr/>
              <a:t>42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102" y="2339752"/>
            <a:ext cx="2900270" cy="24570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65" y="5120240"/>
            <a:ext cx="2628846" cy="34149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49" y="1547664"/>
            <a:ext cx="2649062" cy="32940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102" y="5120239"/>
            <a:ext cx="2736304" cy="341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722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E1D9A7-E38B-408A-81F8-46D3710F1E0B}" type="slidenum">
              <a:rPr lang="en-US" altLang="en-US" smtClean="0"/>
              <a:pPr/>
              <a:t>43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214" y="5076055"/>
            <a:ext cx="2885251" cy="34149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36" y="5076055"/>
            <a:ext cx="2598327" cy="34149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2" y="1202641"/>
            <a:ext cx="5112568" cy="353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3655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E1D9A7-E38B-408A-81F8-46D3710F1E0B}" type="slidenum">
              <a:rPr lang="en-US" altLang="en-US" smtClean="0"/>
              <a:pPr/>
              <a:t>44</a:t>
            </a:fld>
            <a:endParaRPr lang="en-US" altLang="en-US"/>
          </a:p>
        </p:txBody>
      </p:sp>
      <p:sp>
        <p:nvSpPr>
          <p:cNvPr id="4" name="Rectangle 3"/>
          <p:cNvSpPr/>
          <p:nvPr/>
        </p:nvSpPr>
        <p:spPr>
          <a:xfrm>
            <a:off x="1191059" y="1114859"/>
            <a:ext cx="55469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eaLnBrk="1" hangingPunct="1"/>
            <a:r>
              <a:rPr lang="fa-IR" altLang="en-US" sz="1400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عنوان پروژه :</a:t>
            </a:r>
            <a:r>
              <a:rPr lang="en-US" altLang="en-US" sz="1400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   </a:t>
            </a:r>
            <a:r>
              <a:rPr lang="fa-IR" altLang="en-US" sz="1400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 </a:t>
            </a:r>
            <a:r>
              <a:rPr lang="fa-IR" altLang="en-US" sz="1400" b="1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پروژه مسکونی کوی کالاد</a:t>
            </a:r>
            <a:endParaRPr lang="fa-IR" altLang="en-US" sz="1400" b="1" dirty="0">
              <a:solidFill>
                <a:schemeClr val="accent4">
                  <a:lumMod val="10000"/>
                </a:schemeClr>
              </a:solidFill>
              <a:cs typeface="B Nazanin" panose="00000400000000000000" pitchFamily="2" charset="-78"/>
            </a:endParaRPr>
          </a:p>
          <a:p>
            <a:pPr algn="r" rtl="1" eaLnBrk="1" hangingPunct="1"/>
            <a:r>
              <a:rPr lang="fa-IR" altLang="en-US" sz="1400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کارفرما : </a:t>
            </a:r>
            <a:r>
              <a:rPr lang="en-US" altLang="en-US" sz="1400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        </a:t>
            </a:r>
            <a:r>
              <a:rPr lang="fa-IR" altLang="en-US" sz="1400" b="1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خانم میلانی</a:t>
            </a:r>
          </a:p>
          <a:p>
            <a:pPr algn="r" rtl="1"/>
            <a:r>
              <a:rPr lang="fa-IR" altLang="en-US" sz="1400" b="1" kern="0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مساحت:              </a:t>
            </a:r>
            <a:r>
              <a:rPr lang="fa-IR" altLang="en-US" sz="1400" b="1" kern="0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1634  </a:t>
            </a:r>
            <a:r>
              <a:rPr lang="fa-IR" altLang="en-US" sz="1400" b="1" kern="0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متر </a:t>
            </a:r>
            <a:r>
              <a:rPr lang="fa-IR" altLang="en-US" sz="1400" b="1" kern="0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مربع</a:t>
            </a:r>
            <a:endParaRPr lang="fa-IR" altLang="en-US" sz="1400" b="1" dirty="0">
              <a:solidFill>
                <a:schemeClr val="accent4">
                  <a:lumMod val="10000"/>
                </a:schemeClr>
              </a:solidFill>
              <a:cs typeface="B Nazanin" panose="00000400000000000000" pitchFamily="2" charset="-78"/>
            </a:endParaRPr>
          </a:p>
          <a:p>
            <a:pPr algn="r" rtl="1" eaLnBrk="1" hangingPunct="1"/>
            <a:r>
              <a:rPr lang="fa-IR" altLang="en-US" sz="1400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تاریخ</a:t>
            </a:r>
            <a:r>
              <a:rPr lang="en-US" altLang="en-US" sz="1400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            : </a:t>
            </a:r>
            <a:r>
              <a:rPr lang="fa-IR" altLang="en-US" sz="1400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 </a:t>
            </a:r>
            <a:r>
              <a:rPr lang="fa-IR" altLang="en-US" sz="1400" b="1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1399</a:t>
            </a:r>
            <a:r>
              <a:rPr lang="en-US" altLang="en-US" sz="1400" b="1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 </a:t>
            </a:r>
            <a:endParaRPr lang="en-US" sz="1400" b="1" dirty="0">
              <a:solidFill>
                <a:schemeClr val="accent4">
                  <a:lumMod val="10000"/>
                </a:schemeClr>
              </a:solidFill>
              <a:cs typeface="B Nazanin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08" y="4631111"/>
            <a:ext cx="2970330" cy="3960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08" y="1641410"/>
            <a:ext cx="2428792" cy="28268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627" y="2135474"/>
            <a:ext cx="3110442" cy="23328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072" y="4631111"/>
            <a:ext cx="254599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76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852936" y="1115616"/>
            <a:ext cx="38747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eaLnBrk="1" hangingPunct="1"/>
            <a:r>
              <a:rPr lang="fa-IR" altLang="en-US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عنوان پروژه :</a:t>
            </a:r>
            <a:r>
              <a:rPr lang="en-US" altLang="en-US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   </a:t>
            </a:r>
            <a:r>
              <a:rPr lang="fa-IR" altLang="en-US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 پروژه </a:t>
            </a:r>
            <a:r>
              <a:rPr lang="fa-IR" altLang="en-US" b="1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اداری و تجاری خاوران</a:t>
            </a:r>
            <a:endParaRPr lang="fa-IR" altLang="en-US" b="1" dirty="0">
              <a:solidFill>
                <a:schemeClr val="accent4">
                  <a:lumMod val="10000"/>
                </a:schemeClr>
              </a:solidFill>
              <a:cs typeface="B Nazanin" panose="00000400000000000000" pitchFamily="2" charset="-78"/>
            </a:endParaRPr>
          </a:p>
          <a:p>
            <a:pPr algn="r" rtl="1" eaLnBrk="1" hangingPunct="1"/>
            <a:r>
              <a:rPr lang="fa-IR" altLang="en-US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کارفرما : </a:t>
            </a:r>
            <a:r>
              <a:rPr lang="en-US" altLang="en-US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        </a:t>
            </a:r>
            <a:r>
              <a:rPr lang="fa-IR" altLang="en-US" b="1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آقای پورشعبان</a:t>
            </a:r>
            <a:endParaRPr lang="fa-IR" altLang="en-US" b="1" dirty="0">
              <a:solidFill>
                <a:schemeClr val="accent4">
                  <a:lumMod val="10000"/>
                </a:schemeClr>
              </a:solidFill>
              <a:cs typeface="B Nazanin" panose="00000400000000000000" pitchFamily="2" charset="-78"/>
            </a:endParaRPr>
          </a:p>
          <a:p>
            <a:pPr algn="r" rtl="1"/>
            <a:r>
              <a:rPr lang="fa-IR" altLang="en-US" b="1" kern="0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مساحت:              </a:t>
            </a:r>
            <a:r>
              <a:rPr lang="fa-IR" altLang="en-US" b="1" kern="0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1558  </a:t>
            </a:r>
            <a:r>
              <a:rPr lang="fa-IR" altLang="en-US" b="1" kern="0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متر مربع</a:t>
            </a:r>
            <a:endParaRPr lang="fa-IR" altLang="en-US" b="1" dirty="0">
              <a:solidFill>
                <a:schemeClr val="accent4">
                  <a:lumMod val="10000"/>
                </a:schemeClr>
              </a:solidFill>
              <a:cs typeface="B Nazanin" panose="00000400000000000000" pitchFamily="2" charset="-78"/>
            </a:endParaRPr>
          </a:p>
          <a:p>
            <a:pPr algn="r" rtl="1" eaLnBrk="1" hangingPunct="1"/>
            <a:r>
              <a:rPr lang="fa-IR" altLang="en-US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تاریخ</a:t>
            </a:r>
            <a:r>
              <a:rPr lang="en-US" altLang="en-US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            : </a:t>
            </a:r>
            <a:r>
              <a:rPr lang="fa-IR" altLang="en-US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 1399</a:t>
            </a:r>
            <a:r>
              <a:rPr lang="en-US" altLang="en-US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 </a:t>
            </a:r>
            <a:endParaRPr lang="en-US" b="1" dirty="0">
              <a:solidFill>
                <a:schemeClr val="accent4">
                  <a:lumMod val="10000"/>
                </a:schemeClr>
              </a:solidFill>
              <a:cs typeface="B Nazanin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60" y="4333759"/>
            <a:ext cx="5636716" cy="45093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60" y="2040011"/>
            <a:ext cx="3058120" cy="229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168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52936" y="1115616"/>
            <a:ext cx="38747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eaLnBrk="1" hangingPunct="1"/>
            <a:r>
              <a:rPr lang="fa-IR" altLang="en-US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عنوان پروژه :</a:t>
            </a:r>
            <a:r>
              <a:rPr lang="en-US" altLang="en-US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   </a:t>
            </a:r>
            <a:r>
              <a:rPr lang="fa-IR" altLang="en-US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 پروژه </a:t>
            </a:r>
            <a:r>
              <a:rPr lang="fa-IR" altLang="en-US" b="1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مسکونی سئول</a:t>
            </a:r>
            <a:endParaRPr lang="fa-IR" altLang="en-US" b="1" dirty="0">
              <a:solidFill>
                <a:schemeClr val="accent4">
                  <a:lumMod val="10000"/>
                </a:schemeClr>
              </a:solidFill>
              <a:cs typeface="B Nazanin" panose="00000400000000000000" pitchFamily="2" charset="-78"/>
            </a:endParaRPr>
          </a:p>
          <a:p>
            <a:pPr algn="r" rtl="1" eaLnBrk="1" hangingPunct="1"/>
            <a:r>
              <a:rPr lang="fa-IR" altLang="en-US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کارفرما : </a:t>
            </a:r>
            <a:r>
              <a:rPr lang="en-US" altLang="en-US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        </a:t>
            </a:r>
            <a:r>
              <a:rPr lang="fa-IR" altLang="en-US" b="1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آقای حبیبی</a:t>
            </a:r>
            <a:endParaRPr lang="fa-IR" altLang="en-US" b="1" dirty="0">
              <a:solidFill>
                <a:schemeClr val="accent4">
                  <a:lumMod val="10000"/>
                </a:schemeClr>
              </a:solidFill>
              <a:cs typeface="B Nazanin" panose="00000400000000000000" pitchFamily="2" charset="-78"/>
            </a:endParaRPr>
          </a:p>
          <a:p>
            <a:pPr algn="r" rtl="1"/>
            <a:r>
              <a:rPr lang="fa-IR" altLang="en-US" b="1" kern="0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مساحت:              </a:t>
            </a:r>
            <a:r>
              <a:rPr lang="fa-IR" altLang="en-US" b="1" kern="0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2200  </a:t>
            </a:r>
            <a:r>
              <a:rPr lang="fa-IR" altLang="en-US" b="1" kern="0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متر مربع</a:t>
            </a:r>
            <a:endParaRPr lang="fa-IR" altLang="en-US" b="1" dirty="0">
              <a:solidFill>
                <a:schemeClr val="accent4">
                  <a:lumMod val="10000"/>
                </a:schemeClr>
              </a:solidFill>
              <a:cs typeface="B Nazanin" panose="00000400000000000000" pitchFamily="2" charset="-78"/>
            </a:endParaRPr>
          </a:p>
          <a:p>
            <a:pPr algn="r" rtl="1" eaLnBrk="1" hangingPunct="1"/>
            <a:r>
              <a:rPr lang="fa-IR" altLang="en-US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تاریخ</a:t>
            </a:r>
            <a:r>
              <a:rPr lang="en-US" altLang="en-US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            : </a:t>
            </a:r>
            <a:r>
              <a:rPr lang="fa-IR" altLang="en-US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 </a:t>
            </a:r>
            <a:r>
              <a:rPr lang="fa-IR" altLang="en-US" b="1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1398</a:t>
            </a:r>
            <a:r>
              <a:rPr lang="en-US" altLang="en-US" b="1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 </a:t>
            </a:r>
            <a:endParaRPr lang="en-US" b="1" dirty="0">
              <a:solidFill>
                <a:schemeClr val="accent4">
                  <a:lumMod val="10000"/>
                </a:schemeClr>
              </a:solidFill>
              <a:cs typeface="B Nazanin" panose="000004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82" y="4283968"/>
            <a:ext cx="2777480" cy="40041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154" y="4283968"/>
            <a:ext cx="2799657" cy="400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3100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461" y="1049854"/>
            <a:ext cx="2821478" cy="39959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693" y="5262736"/>
            <a:ext cx="2350434" cy="33288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686" y="5262736"/>
            <a:ext cx="2350433" cy="332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613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52936" y="1115616"/>
            <a:ext cx="38747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eaLnBrk="1" hangingPunct="1"/>
            <a:r>
              <a:rPr lang="fa-IR" altLang="en-US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عنوان پروژه :</a:t>
            </a:r>
            <a:r>
              <a:rPr lang="en-US" altLang="en-US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   </a:t>
            </a:r>
            <a:r>
              <a:rPr lang="fa-IR" altLang="en-US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 پروژه </a:t>
            </a:r>
            <a:r>
              <a:rPr lang="fa-IR" altLang="en-US" b="1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مسکونی جم</a:t>
            </a:r>
            <a:endParaRPr lang="fa-IR" altLang="en-US" b="1" dirty="0">
              <a:solidFill>
                <a:schemeClr val="accent4">
                  <a:lumMod val="10000"/>
                </a:schemeClr>
              </a:solidFill>
              <a:cs typeface="B Nazanin" panose="00000400000000000000" pitchFamily="2" charset="-78"/>
            </a:endParaRPr>
          </a:p>
          <a:p>
            <a:pPr algn="r" rtl="1" eaLnBrk="1" hangingPunct="1"/>
            <a:r>
              <a:rPr lang="fa-IR" altLang="en-US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کارفرما : </a:t>
            </a:r>
            <a:r>
              <a:rPr lang="en-US" altLang="en-US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        </a:t>
            </a:r>
            <a:r>
              <a:rPr lang="fa-IR" altLang="en-US" b="1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آقای زینالی</a:t>
            </a:r>
            <a:endParaRPr lang="fa-IR" altLang="en-US" b="1" dirty="0">
              <a:solidFill>
                <a:schemeClr val="accent4">
                  <a:lumMod val="10000"/>
                </a:schemeClr>
              </a:solidFill>
              <a:cs typeface="B Nazanin" panose="00000400000000000000" pitchFamily="2" charset="-78"/>
            </a:endParaRPr>
          </a:p>
          <a:p>
            <a:pPr algn="r" rtl="1"/>
            <a:r>
              <a:rPr lang="fa-IR" altLang="en-US" b="1" kern="0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مساحت:              </a:t>
            </a:r>
            <a:r>
              <a:rPr lang="fa-IR" altLang="en-US" b="1" kern="0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1200  </a:t>
            </a:r>
            <a:r>
              <a:rPr lang="fa-IR" altLang="en-US" b="1" kern="0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متر مربع</a:t>
            </a:r>
            <a:endParaRPr lang="fa-IR" altLang="en-US" b="1" dirty="0">
              <a:solidFill>
                <a:schemeClr val="accent4">
                  <a:lumMod val="10000"/>
                </a:schemeClr>
              </a:solidFill>
              <a:cs typeface="B Nazanin" panose="00000400000000000000" pitchFamily="2" charset="-78"/>
            </a:endParaRPr>
          </a:p>
          <a:p>
            <a:pPr algn="r" rtl="1" eaLnBrk="1" hangingPunct="1"/>
            <a:r>
              <a:rPr lang="fa-IR" altLang="en-US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تاریخ</a:t>
            </a:r>
            <a:r>
              <a:rPr lang="en-US" altLang="en-US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            : </a:t>
            </a:r>
            <a:r>
              <a:rPr lang="fa-IR" altLang="en-US" b="1" dirty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 </a:t>
            </a:r>
            <a:r>
              <a:rPr lang="fa-IR" altLang="en-US" b="1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1398</a:t>
            </a:r>
            <a:r>
              <a:rPr lang="en-US" altLang="en-US" b="1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 </a:t>
            </a:r>
            <a:endParaRPr lang="en-US" b="1" dirty="0">
              <a:solidFill>
                <a:schemeClr val="accent4">
                  <a:lumMod val="10000"/>
                </a:schemeClr>
              </a:solidFill>
              <a:cs typeface="B Nazanin" panose="000004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20" y="2236837"/>
            <a:ext cx="4457700" cy="3343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856" y="5580112"/>
            <a:ext cx="4470480" cy="335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96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5"/>
          <p:cNvSpPr txBox="1">
            <a:spLocks noChangeArrowheads="1"/>
          </p:cNvSpPr>
          <p:nvPr/>
        </p:nvSpPr>
        <p:spPr bwMode="auto">
          <a:xfrm>
            <a:off x="3810000" y="1477108"/>
            <a:ext cx="2667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fa-IR" altLang="en-US" sz="1400" b="1" dirty="0" smtClean="0">
                <a:solidFill>
                  <a:prstClr val="black"/>
                </a:solidFill>
                <a:cs typeface="B Traffic" panose="00000400000000000000" pitchFamily="2" charset="-78"/>
              </a:rPr>
              <a:t>اعضای هیات مدیره</a:t>
            </a:r>
            <a:endParaRPr lang="en-US" altLang="en-US" sz="1400" b="1" dirty="0" smtClean="0">
              <a:solidFill>
                <a:prstClr val="black"/>
              </a:solidFill>
              <a:cs typeface="B Traffic" panose="00000400000000000000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93766"/>
            <a:ext cx="5486400" cy="1531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5"/>
          <p:cNvSpPr txBox="1">
            <a:spLocks noChangeArrowheads="1"/>
          </p:cNvSpPr>
          <p:nvPr/>
        </p:nvSpPr>
        <p:spPr bwMode="auto">
          <a:xfrm>
            <a:off x="3724276" y="4064795"/>
            <a:ext cx="2667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fa-IR" altLang="en-US" sz="1400" b="1" dirty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  <a:t>زمینه های فعالیت مشاور</a:t>
            </a:r>
            <a:endParaRPr lang="en-US" altLang="en-US" sz="1400" b="1" dirty="0">
              <a:solidFill>
                <a:schemeClr val="accent4">
                  <a:lumMod val="10000"/>
                </a:schemeClr>
              </a:solidFill>
              <a:cs typeface="B Traffic" panose="00000400000000000000" pitchFamily="2" charset="-78"/>
            </a:endParaRPr>
          </a:p>
        </p:txBody>
      </p:sp>
      <p:sp>
        <p:nvSpPr>
          <p:cNvPr id="27" name="TextBox 10"/>
          <p:cNvSpPr txBox="1">
            <a:spLocks noChangeArrowheads="1"/>
          </p:cNvSpPr>
          <p:nvPr/>
        </p:nvSpPr>
        <p:spPr bwMode="auto">
          <a:xfrm>
            <a:off x="990600" y="4326860"/>
            <a:ext cx="54102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fa-IR" altLang="en-US" sz="1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معماری</a:t>
            </a:r>
          </a:p>
          <a:p>
            <a:pPr algn="r" eaLnBrk="1" hangingPunct="1"/>
            <a:r>
              <a:rPr lang="fa-IR" altLang="en-US" sz="1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شهرسازی</a:t>
            </a:r>
          </a:p>
          <a:p>
            <a:pPr algn="r" eaLnBrk="1" hangingPunct="1"/>
            <a:r>
              <a:rPr lang="fa-IR" altLang="en-US" sz="1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طراحی شهری</a:t>
            </a:r>
            <a:endParaRPr lang="en-US" altLang="en-US" sz="1400" dirty="0" smtClean="0">
              <a:solidFill>
                <a:prstClr val="black"/>
              </a:solidFill>
              <a:cs typeface="B Nazanin" panose="00000400000000000000" pitchFamily="2" charset="-78"/>
            </a:endParaRPr>
          </a:p>
          <a:p>
            <a:pPr algn="r" eaLnBrk="1" hangingPunct="1"/>
            <a:r>
              <a:rPr lang="fa-IR" altLang="en-US" sz="1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بافت فرسوده</a:t>
            </a:r>
          </a:p>
          <a:p>
            <a:pPr algn="r" eaLnBrk="1" hangingPunct="1"/>
            <a:r>
              <a:rPr lang="fa-IR" altLang="en-US" sz="1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گردشگری و توریستی </a:t>
            </a:r>
          </a:p>
          <a:p>
            <a:pPr algn="r" eaLnBrk="1" hangingPunct="1"/>
            <a:r>
              <a:rPr lang="fa-IR" altLang="en-US" sz="1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تحقیق و مطالعه در موضوعات فوق ( تدوین ضوابط و مقررات طراحی)</a:t>
            </a:r>
          </a:p>
          <a:p>
            <a:pPr algn="r" eaLnBrk="1" hangingPunct="1"/>
            <a:r>
              <a:rPr lang="fa-IR" altLang="en-US" sz="1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طراحی و تحقیق در فن آوری های نو شامل : پیش ساختگی – سبک سازی – بهینه سازی – مقاوم سازی – سریع سازی</a:t>
            </a:r>
          </a:p>
          <a:p>
            <a:pPr algn="r" eaLnBrk="1" hangingPunct="1"/>
            <a:r>
              <a:rPr lang="fa-IR" altLang="en-US" sz="1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نوسازی و بهسازی و بازسازی ساختمان ها و فضا های شهری و طراحی داخلی </a:t>
            </a:r>
          </a:p>
          <a:p>
            <a:pPr algn="r" eaLnBrk="1" hangingPunct="1"/>
            <a:endParaRPr lang="en-US" altLang="en-US" sz="1400" dirty="0" smtClean="0">
              <a:solidFill>
                <a:prstClr val="black"/>
              </a:solidFill>
              <a:cs typeface="B Nazanin" pitchFamily="2" charset="-78"/>
            </a:endParaRPr>
          </a:p>
        </p:txBody>
      </p:sp>
      <p:sp>
        <p:nvSpPr>
          <p:cNvPr id="30" name="TextBox 5"/>
          <p:cNvSpPr txBox="1">
            <a:spLocks noChangeArrowheads="1"/>
          </p:cNvSpPr>
          <p:nvPr/>
        </p:nvSpPr>
        <p:spPr bwMode="auto">
          <a:xfrm>
            <a:off x="3803649" y="6575162"/>
            <a:ext cx="2667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fa-IR" altLang="en-US" sz="1400" b="1" dirty="0">
                <a:solidFill>
                  <a:prstClr val="black"/>
                </a:solidFill>
                <a:cs typeface="B Nazanin" panose="00000400000000000000" pitchFamily="2" charset="-78"/>
              </a:rPr>
              <a:t>دفتر </a:t>
            </a:r>
            <a:r>
              <a:rPr lang="fa-IR" altLang="en-US" sz="1400" b="1" dirty="0">
                <a:solidFill>
                  <a:prstClr val="black"/>
                </a:solidFill>
                <a:cs typeface="B Traffic" panose="00000400000000000000" pitchFamily="2" charset="-78"/>
              </a:rPr>
              <a:t>مرکزی</a:t>
            </a:r>
            <a:r>
              <a:rPr lang="fa-IR" altLang="en-US" sz="1400" b="1" dirty="0">
                <a:solidFill>
                  <a:prstClr val="black"/>
                </a:solidFill>
                <a:cs typeface="B Nazanin" panose="00000400000000000000" pitchFamily="2" charset="-78"/>
              </a:rPr>
              <a:t> مشاور</a:t>
            </a:r>
            <a:endParaRPr lang="en-US" altLang="en-US" sz="1400" b="1" dirty="0">
              <a:solidFill>
                <a:prstClr val="black"/>
              </a:solidFill>
              <a:cs typeface="B Nazanin" panose="00000400000000000000" pitchFamily="2" charset="-78"/>
            </a:endParaRPr>
          </a:p>
        </p:txBody>
      </p:sp>
      <p:sp>
        <p:nvSpPr>
          <p:cNvPr id="31" name="TextBox 15"/>
          <p:cNvSpPr txBox="1">
            <a:spLocks noChangeArrowheads="1"/>
          </p:cNvSpPr>
          <p:nvPr/>
        </p:nvSpPr>
        <p:spPr bwMode="auto">
          <a:xfrm>
            <a:off x="819150" y="6973669"/>
            <a:ext cx="565149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fa-IR" altLang="en-US" sz="1200" b="1" dirty="0" smtClean="0">
                <a:solidFill>
                  <a:prstClr val="black"/>
                </a:solidFill>
                <a:cs typeface="B Nazanin" panose="00000400000000000000" pitchFamily="2" charset="-78"/>
              </a:rPr>
              <a:t>تهران – بلوار آفریقا – بالاتر از میرداماد- بلوار ستاری – پلاک 58 – سوم </a:t>
            </a:r>
          </a:p>
          <a:p>
            <a:pPr algn="r" eaLnBrk="1" hangingPunct="1">
              <a:lnSpc>
                <a:spcPct val="150000"/>
              </a:lnSpc>
            </a:pPr>
            <a:r>
              <a:rPr lang="en-US" altLang="en-US" sz="1200" dirty="0" smtClean="0">
                <a:cs typeface="B Nazanin" panose="00000400000000000000" pitchFamily="2" charset="-78"/>
              </a:rPr>
              <a:t> </a:t>
            </a:r>
            <a:r>
              <a:rPr lang="fa-IR" altLang="en-US" sz="1200" b="1" dirty="0" smtClean="0">
                <a:solidFill>
                  <a:prstClr val="black"/>
                </a:solidFill>
                <a:cs typeface="B Nazanin" panose="00000400000000000000" pitchFamily="2" charset="-78"/>
              </a:rPr>
              <a:t>22025248 و 22025247             فکس : 22054799</a:t>
            </a:r>
            <a:r>
              <a:rPr lang="en-US" altLang="en-US" sz="1200" b="1" dirty="0" smtClean="0">
                <a:solidFill>
                  <a:prstClr val="black"/>
                </a:solidFill>
                <a:cs typeface="B Nazanin" panose="00000400000000000000" pitchFamily="2" charset="-78"/>
              </a:rPr>
              <a:t>  </a:t>
            </a:r>
            <a:r>
              <a:rPr lang="fa-IR" altLang="en-US" sz="1200" b="1" dirty="0" smtClean="0">
                <a:solidFill>
                  <a:prstClr val="black"/>
                </a:solidFill>
                <a:cs typeface="B Nazanin" panose="00000400000000000000" pitchFamily="2" charset="-78"/>
              </a:rPr>
              <a:t> تلفن:    </a:t>
            </a:r>
            <a:endParaRPr lang="en-US" altLang="en-US" sz="1200" b="1" dirty="0">
              <a:solidFill>
                <a:prstClr val="black"/>
              </a:solidFill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71400" y="8752945"/>
            <a:ext cx="1143000" cy="427567"/>
          </a:xfrm>
        </p:spPr>
        <p:txBody>
          <a:bodyPr/>
          <a:lstStyle/>
          <a:p>
            <a:pPr algn="ctr"/>
            <a:endParaRPr lang="en-US" alt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type="title"/>
          </p:nvPr>
        </p:nvSpPr>
        <p:spPr bwMode="auto">
          <a:xfrm>
            <a:off x="1371600" y="179512"/>
            <a:ext cx="5105400" cy="6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hangingPunct="1"/>
            <a:r>
              <a:rPr lang="fa-IR" altLang="en-US" sz="1600" b="1" dirty="0" smtClean="0">
                <a:cs typeface="B Traffic" panose="00000400000000000000" pitchFamily="2" charset="-78"/>
              </a:rPr>
              <a:t>معرفی شرکت </a:t>
            </a:r>
            <a:endParaRPr lang="en-US" altLang="en-US" sz="1600" b="1" dirty="0">
              <a:cs typeface="B Traffic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1347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/>
          </p:cNvSpPr>
          <p:nvPr/>
        </p:nvSpPr>
        <p:spPr bwMode="auto">
          <a:xfrm>
            <a:off x="2540703" y="492369"/>
            <a:ext cx="3860097" cy="42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hangingPunct="1"/>
            <a:r>
              <a:rPr lang="fa-IR" altLang="en-US" sz="1600" b="1" dirty="0" smtClean="0">
                <a:cs typeface="B Traffic" panose="00000400000000000000" pitchFamily="2" charset="-78"/>
              </a:rPr>
              <a:t>سوابق حرفه ای </a:t>
            </a:r>
            <a:r>
              <a:rPr lang="fa-IR" altLang="en-US" sz="1600" b="1" dirty="0">
                <a:cs typeface="B Traffic" panose="00000400000000000000" pitchFamily="2" charset="-78"/>
              </a:rPr>
              <a:t>بخشی از همکاران</a:t>
            </a:r>
            <a:endParaRPr lang="en-US" altLang="en-US" sz="1600" b="1" dirty="0">
              <a:cs typeface="B Traffic" panose="00000400000000000000" pitchFamily="2" charset="-78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-152400" y="990600"/>
            <a:ext cx="6629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fa-IR" altLang="en-US" sz="1400" dirty="0" smtClean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  <a:t>نام </a:t>
            </a:r>
            <a:r>
              <a:rPr lang="fa-IR" altLang="en-US" sz="1400" dirty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  <a:t>و نام خانوادگي   : مهرداد ضرابي</a:t>
            </a:r>
            <a:br>
              <a:rPr lang="fa-IR" altLang="en-US" sz="1400" dirty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</a:br>
            <a:r>
              <a:rPr lang="fa-IR" altLang="en-US" sz="1400" dirty="0" smtClean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  <a:t> سمت                         </a:t>
            </a:r>
            <a:r>
              <a:rPr lang="fa-IR" altLang="en-US" sz="1400" dirty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  <a:t>: </a:t>
            </a:r>
            <a:r>
              <a:rPr lang="fa-IR" altLang="en-US" sz="1400" dirty="0" smtClean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  <a:t>مدیر عامل و ریئس هیات مدیره</a:t>
            </a:r>
            <a:r>
              <a:rPr lang="fa-IR" altLang="en-US" sz="1400" dirty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  <a:t/>
            </a:r>
            <a:br>
              <a:rPr lang="fa-IR" altLang="en-US" sz="1400" dirty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</a:br>
            <a:r>
              <a:rPr lang="fa-IR" altLang="en-US" sz="1400" dirty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  <a:t>تحصيلات                 : فوق ليسانس معماري و شهرسازي</a:t>
            </a:r>
            <a:endParaRPr lang="en-US" altLang="en-US" sz="1400" dirty="0">
              <a:solidFill>
                <a:schemeClr val="accent4">
                  <a:lumMod val="10000"/>
                </a:schemeClr>
              </a:solidFill>
              <a:cs typeface="B Traffic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260648" y="8752945"/>
            <a:ext cx="1143000" cy="427567"/>
          </a:xfrm>
        </p:spPr>
        <p:txBody>
          <a:bodyPr/>
          <a:lstStyle/>
          <a:p>
            <a:endParaRPr lang="en-US" alt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000108" y="1857356"/>
          <a:ext cx="5572164" cy="175736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3707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6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46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1472">
                <a:tc>
                  <a:txBody>
                    <a:bodyPr/>
                    <a:lstStyle/>
                    <a:p>
                      <a:pPr algn="ctr" rtl="1"/>
                      <a:r>
                        <a:rPr lang="fa-IR" sz="1200" dirty="0" smtClean="0">
                          <a:cs typeface="B Nazanin" pitchFamily="2" charset="-78"/>
                        </a:rPr>
                        <a:t>مدرک</a:t>
                      </a:r>
                      <a:r>
                        <a:rPr lang="fa-IR" sz="1200" baseline="0" dirty="0" smtClean="0">
                          <a:cs typeface="B Nazanin" pitchFamily="2" charset="-78"/>
                        </a:rPr>
                        <a:t> تحصیلی </a:t>
                      </a:r>
                      <a:endParaRPr lang="ar-YE" sz="1200" dirty="0"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200" dirty="0" smtClean="0">
                          <a:cs typeface="B Nazanin" pitchFamily="2" charset="-78"/>
                        </a:rPr>
                        <a:t>فوق لیسانس (کارشناس</a:t>
                      </a:r>
                      <a:r>
                        <a:rPr lang="fa-IR" sz="1200" baseline="0" dirty="0" smtClean="0">
                          <a:cs typeface="B Nazanin" pitchFamily="2" charset="-78"/>
                        </a:rPr>
                        <a:t> ارشد) </a:t>
                      </a:r>
                      <a:endParaRPr lang="ar-YE" sz="1200" dirty="0"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200" dirty="0" smtClean="0">
                          <a:cs typeface="B Nazanin" pitchFamily="2" charset="-78"/>
                        </a:rPr>
                        <a:t>دورۀ</a:t>
                      </a:r>
                      <a:r>
                        <a:rPr lang="fa-IR" sz="1200" baseline="0" dirty="0" smtClean="0">
                          <a:cs typeface="B Nazanin" pitchFamily="2" charset="-78"/>
                        </a:rPr>
                        <a:t> تخصصی </a:t>
                      </a:r>
                      <a:endParaRPr lang="ar-YE" sz="1200" dirty="0">
                        <a:cs typeface="B Nazanin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472">
                <a:tc>
                  <a:txBody>
                    <a:bodyPr/>
                    <a:lstStyle/>
                    <a:p>
                      <a:pPr algn="ctr" rtl="1"/>
                      <a:r>
                        <a:rPr lang="fa-IR" sz="1200" dirty="0" smtClean="0">
                          <a:cs typeface="B Nazanin" pitchFamily="2" charset="-78"/>
                        </a:rPr>
                        <a:t>رشته</a:t>
                      </a:r>
                      <a:r>
                        <a:rPr lang="fa-IR" sz="1200" baseline="0" dirty="0" smtClean="0">
                          <a:cs typeface="B Nazanin" pitchFamily="2" charset="-78"/>
                        </a:rPr>
                        <a:t> تحصیلی </a:t>
                      </a:r>
                      <a:endParaRPr lang="ar-YE" sz="1200" dirty="0"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200" dirty="0" smtClean="0">
                          <a:cs typeface="B Nazanin" pitchFamily="2" charset="-78"/>
                        </a:rPr>
                        <a:t>معماری و شهرسازی</a:t>
                      </a:r>
                      <a:endParaRPr lang="ar-YE" sz="1200" dirty="0"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200" dirty="0" smtClean="0">
                          <a:cs typeface="B Nazanin" pitchFamily="2" charset="-78"/>
                        </a:rPr>
                        <a:t>معماری</a:t>
                      </a:r>
                      <a:r>
                        <a:rPr lang="fa-IR" sz="1200" baseline="0" dirty="0" smtClean="0">
                          <a:cs typeface="B Nazanin" pitchFamily="2" charset="-78"/>
                        </a:rPr>
                        <a:t> و شهرسازی شهرهای اروپایی </a:t>
                      </a:r>
                      <a:endParaRPr lang="ar-YE" sz="1200" dirty="0">
                        <a:cs typeface="B Nazanin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472">
                <a:tc>
                  <a:txBody>
                    <a:bodyPr/>
                    <a:lstStyle/>
                    <a:p>
                      <a:pPr algn="ctr" rtl="1"/>
                      <a:r>
                        <a:rPr lang="fa-IR" sz="1200" dirty="0" smtClean="0">
                          <a:cs typeface="B Nazanin" pitchFamily="2" charset="-78"/>
                        </a:rPr>
                        <a:t>تاریخ اخد مدرک </a:t>
                      </a:r>
                      <a:endParaRPr lang="ar-YE" sz="1200" dirty="0"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200" dirty="0" smtClean="0">
                          <a:cs typeface="B Nazanin" pitchFamily="2" charset="-78"/>
                        </a:rPr>
                        <a:t>1381 </a:t>
                      </a:r>
                      <a:endParaRPr lang="ar-YE" sz="1200" dirty="0"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200" dirty="0" smtClean="0">
                          <a:cs typeface="B Nazanin" pitchFamily="2" charset="-78"/>
                        </a:rPr>
                        <a:t>2010 </a:t>
                      </a:r>
                      <a:endParaRPr lang="ar-YE" sz="1200" dirty="0">
                        <a:cs typeface="B Nazanin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472">
                <a:tc>
                  <a:txBody>
                    <a:bodyPr/>
                    <a:lstStyle/>
                    <a:p>
                      <a:pPr algn="ctr" rtl="1"/>
                      <a:r>
                        <a:rPr lang="fa-IR" sz="1200" dirty="0" smtClean="0">
                          <a:cs typeface="B Nazanin" pitchFamily="2" charset="-78"/>
                        </a:rPr>
                        <a:t>نام دانشکده یا دانشگاه </a:t>
                      </a:r>
                      <a:endParaRPr lang="ar-YE" sz="1200" dirty="0"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200" dirty="0" smtClean="0">
                          <a:cs typeface="B Nazanin" pitchFamily="2" charset="-78"/>
                        </a:rPr>
                        <a:t>آزاد اسلامی </a:t>
                      </a:r>
                      <a:endParaRPr lang="ar-YE" sz="1200" dirty="0"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200" dirty="0" smtClean="0">
                          <a:cs typeface="B Nazanin" pitchFamily="2" charset="-78"/>
                        </a:rPr>
                        <a:t>Webster university</a:t>
                      </a:r>
                      <a:endParaRPr lang="ar-YE" sz="1200" dirty="0">
                        <a:cs typeface="B Nazanin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1472">
                <a:tc>
                  <a:txBody>
                    <a:bodyPr/>
                    <a:lstStyle/>
                    <a:p>
                      <a:pPr algn="ctr" rtl="1"/>
                      <a:r>
                        <a:rPr lang="fa-IR" sz="1200" dirty="0" smtClean="0">
                          <a:cs typeface="B Nazanin" pitchFamily="2" charset="-78"/>
                        </a:rPr>
                        <a:t>کشور </a:t>
                      </a:r>
                      <a:endParaRPr lang="ar-YE" sz="1200" dirty="0"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200" dirty="0" smtClean="0">
                          <a:cs typeface="B Nazanin" pitchFamily="2" charset="-78"/>
                        </a:rPr>
                        <a:t>ایران </a:t>
                      </a:r>
                      <a:endParaRPr lang="ar-YE" sz="1200" dirty="0"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200" dirty="0" smtClean="0">
                          <a:cs typeface="B Nazanin" pitchFamily="2" charset="-78"/>
                        </a:rPr>
                        <a:t>Vienna- Austria</a:t>
                      </a:r>
                      <a:endParaRPr lang="ar-YE" sz="1200" dirty="0">
                        <a:cs typeface="B Nazanin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928670" y="3929058"/>
            <a:ext cx="5715040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eaLnBrk="1" hangingPunct="1"/>
            <a:r>
              <a:rPr lang="fa-IR" altLang="en-US" sz="2000" b="1" dirty="0" smtClean="0">
                <a:solidFill>
                  <a:schemeClr val="accent4">
                    <a:lumMod val="10000"/>
                  </a:schemeClr>
                </a:solidFill>
                <a:cs typeface="B Nazanin" pitchFamily="2" charset="-78"/>
              </a:rPr>
              <a:t>( سوابق علمی) </a:t>
            </a:r>
            <a:endParaRPr lang="fa-IR" altLang="en-US" sz="2000" b="1" dirty="0" smtClean="0">
              <a:solidFill>
                <a:schemeClr val="accent4">
                  <a:lumMod val="10000"/>
                </a:schemeClr>
              </a:solidFill>
              <a:cs typeface="B Traffic" panose="00000400000000000000" pitchFamily="2" charset="-78"/>
            </a:endParaRPr>
          </a:p>
          <a:p>
            <a:pPr algn="r" rtl="1" eaLnBrk="1" hangingPunct="1">
              <a:lnSpc>
                <a:spcPct val="150000"/>
              </a:lnSpc>
              <a:buFontTx/>
              <a:buChar char="-"/>
            </a:pPr>
            <a:r>
              <a:rPr lang="fa-IR" altLang="en-US" sz="1400" dirty="0" smtClean="0">
                <a:solidFill>
                  <a:schemeClr val="accent4">
                    <a:lumMod val="10000"/>
                  </a:schemeClr>
                </a:solidFill>
                <a:cs typeface="B Nazanin" pitchFamily="2" charset="-78"/>
              </a:rPr>
              <a:t>1381 الی 1385 تدریس دروس معماری و مهندسی در مجتمع فنی تهران</a:t>
            </a:r>
          </a:p>
          <a:p>
            <a:pPr algn="r" rtl="1" eaLnBrk="1" hangingPunct="1">
              <a:lnSpc>
                <a:spcPct val="150000"/>
              </a:lnSpc>
              <a:buFontTx/>
              <a:buChar char="-"/>
            </a:pPr>
            <a:r>
              <a:rPr lang="fa-IR" altLang="en-US" sz="1400" dirty="0" smtClean="0">
                <a:solidFill>
                  <a:schemeClr val="accent4">
                    <a:lumMod val="10000"/>
                  </a:schemeClr>
                </a:solidFill>
                <a:cs typeface="B Nazanin" pitchFamily="2" charset="-78"/>
              </a:rPr>
              <a:t> 1382 الی 1384 تدریس دروس دانشگاه نور و محمودآباد استان مازندران </a:t>
            </a:r>
          </a:p>
          <a:p>
            <a:pPr algn="r" rtl="1" eaLnBrk="1" hangingPunct="1">
              <a:lnSpc>
                <a:spcPct val="150000"/>
              </a:lnSpc>
              <a:buFontTx/>
              <a:buChar char="-"/>
            </a:pPr>
            <a:r>
              <a:rPr lang="fa-IR" altLang="en-US" sz="1400" dirty="0" smtClean="0">
                <a:solidFill>
                  <a:schemeClr val="accent4">
                    <a:lumMod val="10000"/>
                  </a:schemeClr>
                </a:solidFill>
                <a:cs typeface="B Nazanin" pitchFamily="2" charset="-78"/>
              </a:rPr>
              <a:t>2010 – گذراندن دوره فوق تخصصی معماری و شهرسازی شهرهای اروپایی در </a:t>
            </a:r>
          </a:p>
          <a:p>
            <a:pPr algn="r" rtl="1" eaLnBrk="1" hangingPunct="1">
              <a:lnSpc>
                <a:spcPct val="150000"/>
              </a:lnSpc>
              <a:buFontTx/>
              <a:buChar char="-"/>
            </a:pPr>
            <a:r>
              <a:rPr lang="en-US" altLang="en-US" sz="1400" dirty="0" smtClean="0">
                <a:solidFill>
                  <a:schemeClr val="accent4">
                    <a:lumMod val="10000"/>
                  </a:schemeClr>
                </a:solidFill>
                <a:cs typeface="B Nazanin" pitchFamily="2" charset="-78"/>
              </a:rPr>
              <a:t>webs </a:t>
            </a:r>
            <a:r>
              <a:rPr lang="en-US" altLang="en-US" sz="1400" dirty="0" err="1" smtClean="0">
                <a:solidFill>
                  <a:schemeClr val="accent4">
                    <a:lumMod val="10000"/>
                  </a:schemeClr>
                </a:solidFill>
                <a:cs typeface="B Nazanin" pitchFamily="2" charset="-78"/>
              </a:rPr>
              <a:t>terunversity</a:t>
            </a:r>
            <a:r>
              <a:rPr lang="en-US" altLang="en-US" sz="1400" dirty="0" smtClean="0">
                <a:solidFill>
                  <a:schemeClr val="accent4">
                    <a:lumMod val="10000"/>
                  </a:schemeClr>
                </a:solidFill>
                <a:cs typeface="B Nazanin" pitchFamily="2" charset="-78"/>
              </a:rPr>
              <a:t> </a:t>
            </a:r>
            <a:r>
              <a:rPr lang="en-US" altLang="en-US" sz="1400" dirty="0" err="1" smtClean="0">
                <a:solidFill>
                  <a:schemeClr val="accent4">
                    <a:lumMod val="10000"/>
                  </a:schemeClr>
                </a:solidFill>
                <a:cs typeface="B Nazanin" pitchFamily="2" charset="-78"/>
              </a:rPr>
              <a:t>vienna</a:t>
            </a:r>
            <a:r>
              <a:rPr lang="en-US" altLang="en-US" sz="1400" dirty="0" smtClean="0">
                <a:solidFill>
                  <a:schemeClr val="accent4">
                    <a:lumMod val="10000"/>
                  </a:schemeClr>
                </a:solidFill>
                <a:cs typeface="B Nazanin" pitchFamily="2" charset="-78"/>
              </a:rPr>
              <a:t>- Austria</a:t>
            </a:r>
          </a:p>
          <a:p>
            <a:pPr algn="r" rtl="1" eaLnBrk="1" hangingPunct="1">
              <a:lnSpc>
                <a:spcPct val="150000"/>
              </a:lnSpc>
              <a:buFontTx/>
              <a:buChar char="-"/>
            </a:pPr>
            <a:r>
              <a:rPr lang="en-US" altLang="en-US" sz="1400" dirty="0" smtClean="0">
                <a:solidFill>
                  <a:schemeClr val="accent4">
                    <a:lumMod val="10000"/>
                  </a:schemeClr>
                </a:solidFill>
                <a:cs typeface="B Nazanin" pitchFamily="2" charset="-78"/>
              </a:rPr>
              <a:t> </a:t>
            </a:r>
            <a:r>
              <a:rPr lang="fa-IR" altLang="en-US" sz="1400" dirty="0" smtClean="0">
                <a:solidFill>
                  <a:schemeClr val="accent4">
                    <a:lumMod val="10000"/>
                  </a:schemeClr>
                </a:solidFill>
                <a:cs typeface="B Nazanin" pitchFamily="2" charset="-78"/>
              </a:rPr>
              <a:t> عضو انجمن علمی انرژی خورشیدی ایران از سال 1392 تاکنون </a:t>
            </a:r>
          </a:p>
          <a:p>
            <a:pPr algn="r" rtl="1" eaLnBrk="1" hangingPunct="1">
              <a:lnSpc>
                <a:spcPct val="150000"/>
              </a:lnSpc>
              <a:buFontTx/>
              <a:buChar char="-"/>
            </a:pPr>
            <a:r>
              <a:rPr lang="fa-IR" altLang="en-US" sz="1400" dirty="0" smtClean="0">
                <a:solidFill>
                  <a:schemeClr val="accent4">
                    <a:lumMod val="10000"/>
                  </a:schemeClr>
                </a:solidFill>
                <a:cs typeface="B Nazanin" pitchFamily="2" charset="-78"/>
              </a:rPr>
              <a:t>عضو انجمن معماران آمریکا  </a:t>
            </a:r>
            <a:r>
              <a:rPr lang="en-US" altLang="en-US" sz="1400" dirty="0" smtClean="0">
                <a:solidFill>
                  <a:schemeClr val="accent4">
                    <a:lumMod val="10000"/>
                  </a:schemeClr>
                </a:solidFill>
                <a:cs typeface="B Nazanin" pitchFamily="2" charset="-78"/>
              </a:rPr>
              <a:t>AIA</a:t>
            </a:r>
            <a:r>
              <a:rPr lang="fa-IR" altLang="en-US" sz="1400" dirty="0" smtClean="0">
                <a:solidFill>
                  <a:schemeClr val="accent4">
                    <a:lumMod val="10000"/>
                  </a:schemeClr>
                </a:solidFill>
                <a:cs typeface="B Nazanin" pitchFamily="2" charset="-78"/>
              </a:rPr>
              <a:t> </a:t>
            </a:r>
          </a:p>
          <a:p>
            <a:pPr algn="r" rtl="1" eaLnBrk="1" hangingPunct="1">
              <a:lnSpc>
                <a:spcPct val="150000"/>
              </a:lnSpc>
              <a:buFontTx/>
              <a:buChar char="-"/>
            </a:pPr>
            <a:r>
              <a:rPr lang="fa-IR" altLang="en-US" sz="1400" dirty="0" smtClean="0">
                <a:solidFill>
                  <a:schemeClr val="accent4">
                    <a:lumMod val="10000"/>
                  </a:schemeClr>
                </a:solidFill>
                <a:cs typeface="B Nazanin" pitchFamily="2" charset="-78"/>
              </a:rPr>
              <a:t> ارائه مقاله در مجله تخصص معماری و شهرسازی </a:t>
            </a:r>
            <a:r>
              <a:rPr lang="en-US" altLang="en-US" sz="1400" dirty="0" smtClean="0">
                <a:solidFill>
                  <a:schemeClr val="accent4">
                    <a:lumMod val="10000"/>
                  </a:schemeClr>
                </a:solidFill>
                <a:cs typeface="B Nazanin" pitchFamily="2" charset="-78"/>
              </a:rPr>
              <a:t>2A </a:t>
            </a:r>
            <a:endParaRPr lang="fa-IR" altLang="en-US" sz="1400" dirty="0" smtClean="0">
              <a:solidFill>
                <a:schemeClr val="accent4">
                  <a:lumMod val="10000"/>
                </a:schemeClr>
              </a:solidFill>
              <a:cs typeface="B Nazanin" pitchFamily="2" charset="-78"/>
            </a:endParaRPr>
          </a:p>
          <a:p>
            <a:pPr algn="r" rtl="1" eaLnBrk="1" hangingPunct="1">
              <a:lnSpc>
                <a:spcPct val="150000"/>
              </a:lnSpc>
            </a:pPr>
            <a:r>
              <a:rPr lang="fa-IR" altLang="en-US" sz="1400" b="1" dirty="0" smtClean="0">
                <a:solidFill>
                  <a:schemeClr val="accent4">
                    <a:lumMod val="10000"/>
                  </a:schemeClr>
                </a:solidFill>
                <a:cs typeface="B Nazanin" pitchFamily="2" charset="-78"/>
              </a:rPr>
              <a:t>(سوابق حرفه ای ) </a:t>
            </a:r>
          </a:p>
          <a:p>
            <a:pPr algn="r" rtl="1" eaLnBrk="1" hangingPunct="1">
              <a:lnSpc>
                <a:spcPct val="150000"/>
              </a:lnSpc>
              <a:buFontTx/>
              <a:buChar char="-"/>
            </a:pPr>
            <a:r>
              <a:rPr lang="fa-IR" altLang="en-US" sz="1400" dirty="0" smtClean="0">
                <a:solidFill>
                  <a:schemeClr val="accent4">
                    <a:lumMod val="10000"/>
                  </a:schemeClr>
                </a:solidFill>
                <a:cs typeface="B Nazanin" pitchFamily="2" charset="-78"/>
              </a:rPr>
              <a:t> 1381 – 1383 مدیر اجرایی پروژه باغ موزه آب – منطقه 3 تهران </a:t>
            </a:r>
          </a:p>
          <a:p>
            <a:pPr algn="r" rtl="1" eaLnBrk="1" hangingPunct="1">
              <a:lnSpc>
                <a:spcPct val="150000"/>
              </a:lnSpc>
              <a:buFontTx/>
              <a:buChar char="-"/>
            </a:pPr>
            <a:r>
              <a:rPr lang="fa-IR" altLang="en-US" sz="1400" dirty="0" smtClean="0">
                <a:solidFill>
                  <a:schemeClr val="accent4">
                    <a:lumMod val="10000"/>
                  </a:schemeClr>
                </a:solidFill>
                <a:cs typeface="B Nazanin" pitchFamily="2" charset="-78"/>
              </a:rPr>
              <a:t> 1381 – 1384 طراحی پروژه هایی برای خصوصی (مسکونی، آموزشی، لنداسکیپ ، اداری ... بالغ بر 200/000 متر مربع ) </a:t>
            </a:r>
          </a:p>
          <a:p>
            <a:pPr algn="r" rtl="1" eaLnBrk="1" hangingPunct="1">
              <a:lnSpc>
                <a:spcPct val="150000"/>
              </a:lnSpc>
              <a:buFontTx/>
              <a:buChar char="-"/>
            </a:pPr>
            <a:r>
              <a:rPr lang="fa-IR" altLang="en-US" sz="1400" dirty="0" smtClean="0">
                <a:solidFill>
                  <a:schemeClr val="accent4">
                    <a:lumMod val="10000"/>
                  </a:schemeClr>
                </a:solidFill>
                <a:cs typeface="B Nazanin" pitchFamily="2" charset="-78"/>
              </a:rPr>
              <a:t> 1383 – 1385 راه اندازی مهندسان مشاور آریاسام پارس که مشاور برگزیده در بازساری بم بود. (به عنوان مدیر عامل) </a:t>
            </a:r>
          </a:p>
          <a:p>
            <a:pPr algn="r" rtl="1" eaLnBrk="1" hangingPunct="1">
              <a:lnSpc>
                <a:spcPct val="150000"/>
              </a:lnSpc>
              <a:buFontTx/>
              <a:buChar char="-"/>
            </a:pPr>
            <a:r>
              <a:rPr lang="fa-IR" altLang="en-US" sz="1400" dirty="0" smtClean="0">
                <a:solidFill>
                  <a:schemeClr val="accent4">
                    <a:lumMod val="10000"/>
                  </a:schemeClr>
                </a:solidFill>
                <a:cs typeface="B Nazanin" pitchFamily="2" charset="-78"/>
              </a:rPr>
              <a:t>1385 – تاکنون  مؤسس مهندسان مشاور بانی شهر پارس ”به عنوان مدیرعامل و رئیس هیات مدیره ) </a:t>
            </a:r>
          </a:p>
        </p:txBody>
      </p:sp>
    </p:spTree>
    <p:extLst>
      <p:ext uri="{BB962C8B-B14F-4D97-AF65-F5344CB8AC3E}">
        <p14:creationId xmlns:p14="http://schemas.microsoft.com/office/powerpoint/2010/main" val="6119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20" y="2331537"/>
            <a:ext cx="5949280" cy="432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631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21" y="2162095"/>
            <a:ext cx="5949279" cy="431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17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/>
          </p:cNvSpPr>
          <p:nvPr/>
        </p:nvSpPr>
        <p:spPr bwMode="auto">
          <a:xfrm>
            <a:off x="2962274" y="492369"/>
            <a:ext cx="3514726" cy="42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hangingPunct="1"/>
            <a:r>
              <a:rPr lang="fa-IR" altLang="en-US" sz="1600" b="1" dirty="0" smtClean="0">
                <a:cs typeface="B Traffic" panose="00000400000000000000" pitchFamily="2" charset="-78"/>
              </a:rPr>
              <a:t>سوابق حرفه ای </a:t>
            </a:r>
            <a:r>
              <a:rPr lang="fa-IR" altLang="en-US" sz="1600" b="1" dirty="0">
                <a:cs typeface="B Traffic" panose="00000400000000000000" pitchFamily="2" charset="-78"/>
              </a:rPr>
              <a:t>بخشی از همکاران</a:t>
            </a:r>
            <a:endParaRPr lang="en-US" altLang="en-US" sz="1600" b="1" dirty="0">
              <a:cs typeface="B Traffic" panose="00000400000000000000" pitchFamily="2" charset="-78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blackWhite">
          <a:xfrm>
            <a:off x="266701" y="1143000"/>
            <a:ext cx="6230937" cy="84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rtl="1">
              <a:defRPr/>
            </a:pPr>
            <a:r>
              <a:rPr lang="fa-IR" sz="1400" kern="0" dirty="0" smtClean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  <a:t>نام و نام خانوادگي   : علي اجلالي</a:t>
            </a:r>
            <a:br>
              <a:rPr lang="fa-IR" sz="1400" kern="0" dirty="0" smtClean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</a:br>
            <a:r>
              <a:rPr lang="fa-IR" sz="1400" kern="0" dirty="0" smtClean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  <a:t>سمت                         : نايب رئيس هيات مديره</a:t>
            </a:r>
            <a:br>
              <a:rPr lang="fa-IR" sz="1400" kern="0" dirty="0" smtClean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</a:br>
            <a:r>
              <a:rPr lang="fa-IR" sz="1400" kern="0" dirty="0" smtClean="0">
                <a:solidFill>
                  <a:schemeClr val="accent4">
                    <a:lumMod val="10000"/>
                  </a:schemeClr>
                </a:solidFill>
                <a:cs typeface="B Traffic" panose="00000400000000000000" pitchFamily="2" charset="-78"/>
              </a:rPr>
              <a:t>تحصيلات                 : ليسانس شهرسازي و فوق ليسانس برنامه ريزي شهري</a:t>
            </a:r>
            <a:endParaRPr lang="en-US" sz="1400" kern="0" dirty="0" smtClean="0">
              <a:solidFill>
                <a:schemeClr val="accent4">
                  <a:lumMod val="10000"/>
                </a:schemeClr>
              </a:solidFill>
              <a:cs typeface="B Traffic" panose="00000400000000000000" pitchFamily="2" charset="-78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269776" y="8716433"/>
            <a:ext cx="1143000" cy="427567"/>
          </a:xfrm>
        </p:spPr>
        <p:txBody>
          <a:bodyPr/>
          <a:lstStyle/>
          <a:p>
            <a:endParaRPr lang="en-US" alt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214422" y="2071670"/>
          <a:ext cx="5410201" cy="1453657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9335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8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78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0248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B Nazanin" pitchFamily="2" charset="-78"/>
                        </a:rPr>
                        <a:t>فوق لیسانس 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Nazanin" pitchFamily="2" charset="-78"/>
                      </a:endParaRPr>
                    </a:p>
                  </a:txBody>
                  <a:tcPr marT="42212" marB="42212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B Nazanin" pitchFamily="2" charset="-78"/>
                        </a:rPr>
                        <a:t>لیسانس 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Nazanin" pitchFamily="2" charset="-78"/>
                      </a:endParaRPr>
                    </a:p>
                  </a:txBody>
                  <a:tcPr marT="42212" marB="422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2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itchFamily="2" charset="-78"/>
                        </a:rPr>
                        <a:t>مدرك تحصيلي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Nazanin" pitchFamily="2" charset="-78"/>
                      </a:endParaRPr>
                    </a:p>
                  </a:txBody>
                  <a:tcPr marT="42212" marB="42212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681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B Nazanin" pitchFamily="2" charset="-78"/>
                        </a:rPr>
                        <a:t>برنامه ریزی شهری 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Nazanin" pitchFamily="2" charset="-78"/>
                      </a:endParaRPr>
                    </a:p>
                  </a:txBody>
                  <a:tcPr marT="42212" marB="42212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B Nazanin" pitchFamily="2" charset="-78"/>
                        </a:rPr>
                        <a:t>شهرسازی 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Nazanin" pitchFamily="2" charset="-78"/>
                      </a:endParaRPr>
                    </a:p>
                  </a:txBody>
                  <a:tcPr marT="42212" marB="422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2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itchFamily="2" charset="-78"/>
                        </a:rPr>
                        <a:t>رشته تحصيلي               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Nazanin" pitchFamily="2" charset="-78"/>
                      </a:endParaRPr>
                    </a:p>
                  </a:txBody>
                  <a:tcPr marT="42212" marB="42212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386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B Nazanin" pitchFamily="2" charset="-78"/>
                        </a:rPr>
                        <a:t>1976 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Nazanin" pitchFamily="2" charset="-78"/>
                      </a:endParaRPr>
                    </a:p>
                  </a:txBody>
                  <a:tcPr marT="42212" marB="42212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B Nazanin" pitchFamily="2" charset="-78"/>
                        </a:rPr>
                        <a:t>1970 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Nazanin" pitchFamily="2" charset="-78"/>
                      </a:endParaRPr>
                    </a:p>
                  </a:txBody>
                  <a:tcPr marT="42212" marB="422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2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itchFamily="2" charset="-78"/>
                        </a:rPr>
                        <a:t>تاريخ اخذ مدرك            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Nazanin" pitchFamily="2" charset="-78"/>
                      </a:endParaRPr>
                    </a:p>
                  </a:txBody>
                  <a:tcPr marT="42212" marB="42212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497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B Nazanin" pitchFamily="2" charset="-78"/>
                        </a:rPr>
                        <a:t>دانشگاه لندن 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Nazanin" pitchFamily="2" charset="-78"/>
                      </a:endParaRPr>
                    </a:p>
                  </a:txBody>
                  <a:tcPr marT="42212" marB="42212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B Nazanin" pitchFamily="2" charset="-78"/>
                        </a:rPr>
                        <a:t>پلی تکنیک کالیفرنیا 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Nazanin" pitchFamily="2" charset="-78"/>
                      </a:endParaRPr>
                    </a:p>
                  </a:txBody>
                  <a:tcPr marT="42212" marB="422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2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itchFamily="2" charset="-78"/>
                        </a:rPr>
                        <a:t>نام دانشكده يا دانشگاه 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Nazanin" pitchFamily="2" charset="-78"/>
                      </a:endParaRPr>
                    </a:p>
                  </a:txBody>
                  <a:tcPr marT="42212" marB="42212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681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B Nazanin" pitchFamily="2" charset="-78"/>
                        </a:rPr>
                        <a:t>انگلستان 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Nazanin" pitchFamily="2" charset="-78"/>
                      </a:endParaRPr>
                    </a:p>
                  </a:txBody>
                  <a:tcPr marT="42212" marB="42212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B Nazanin" pitchFamily="2" charset="-78"/>
                        </a:rPr>
                        <a:t>آمریکا 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Nazanin" pitchFamily="2" charset="-78"/>
                      </a:endParaRPr>
                    </a:p>
                  </a:txBody>
                  <a:tcPr marT="42212" marB="422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200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Nazanin" pitchFamily="2" charset="-78"/>
                        </a:rPr>
                        <a:t>كشور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Nazanin" pitchFamily="2" charset="-78"/>
                      </a:endParaRPr>
                    </a:p>
                  </a:txBody>
                  <a:tcPr marT="42212" marB="42212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1071546" y="4143372"/>
            <a:ext cx="557216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eaLnBrk="1" hangingPunct="1">
              <a:lnSpc>
                <a:spcPct val="150000"/>
              </a:lnSpc>
            </a:pPr>
            <a:r>
              <a:rPr lang="fa-IR" altLang="en-US" sz="1400" b="1" dirty="0" smtClean="0">
                <a:solidFill>
                  <a:schemeClr val="accent4">
                    <a:lumMod val="10000"/>
                  </a:schemeClr>
                </a:solidFill>
                <a:cs typeface="B Nazanin" pitchFamily="2" charset="-78"/>
              </a:rPr>
              <a:t>(سوابق علمی) </a:t>
            </a:r>
          </a:p>
          <a:p>
            <a:pPr algn="r" rtl="1" eaLnBrk="1" hangingPunct="1">
              <a:lnSpc>
                <a:spcPct val="150000"/>
              </a:lnSpc>
            </a:pPr>
            <a:endParaRPr lang="fa-IR" altLang="en-US" b="1" dirty="0" smtClean="0">
              <a:solidFill>
                <a:schemeClr val="accent4">
                  <a:lumMod val="10000"/>
                </a:schemeClr>
              </a:solidFill>
              <a:cs typeface="B Nazanin" pitchFamily="2" charset="-78"/>
            </a:endParaRPr>
          </a:p>
          <a:p>
            <a:pPr algn="r" rtl="1" eaLnBrk="1" hangingPunct="1">
              <a:lnSpc>
                <a:spcPct val="150000"/>
              </a:lnSpc>
            </a:pPr>
            <a:r>
              <a:rPr lang="fa-IR" altLang="en-US" sz="1200" dirty="0" smtClean="0">
                <a:solidFill>
                  <a:schemeClr val="accent4">
                    <a:lumMod val="10000"/>
                  </a:schemeClr>
                </a:solidFill>
                <a:cs typeface="B Nazanin" pitchFamily="2" charset="-78"/>
              </a:rPr>
              <a:t>1354 محقق در دانشگاه لندن در پروژه  </a:t>
            </a:r>
            <a:r>
              <a:rPr lang="en-US" altLang="en-US" sz="1200" dirty="0" smtClean="0">
                <a:solidFill>
                  <a:schemeClr val="accent4">
                    <a:lumMod val="10000"/>
                  </a:schemeClr>
                </a:solidFill>
                <a:cs typeface="B Nazanin" pitchFamily="2" charset="-78"/>
              </a:rPr>
              <a:t>INCITY  PLANNING</a:t>
            </a:r>
            <a:r>
              <a:rPr lang="fa-IR" altLang="en-US" sz="1200" dirty="0" smtClean="0">
                <a:solidFill>
                  <a:schemeClr val="accent4">
                    <a:lumMod val="10000"/>
                  </a:schemeClr>
                </a:solidFill>
                <a:cs typeface="B Nazanin" pitchFamily="2" charset="-78"/>
              </a:rPr>
              <a:t> </a:t>
            </a:r>
          </a:p>
          <a:p>
            <a:pPr algn="r" rtl="1" eaLnBrk="1" hangingPunct="1">
              <a:lnSpc>
                <a:spcPct val="150000"/>
              </a:lnSpc>
            </a:pPr>
            <a:r>
              <a:rPr lang="fa-IR" altLang="en-US" sz="1200" dirty="0" smtClean="0">
                <a:solidFill>
                  <a:schemeClr val="accent4">
                    <a:lumMod val="10000"/>
                  </a:schemeClr>
                </a:solidFill>
                <a:cs typeface="B Nazanin" pitchFamily="2" charset="-78"/>
              </a:rPr>
              <a:t>1356 محقق در وزارت آبادانی و مسکن (تالیف مجموعه مسکن در آمریکا، مشکلات و راه حل ها ) </a:t>
            </a:r>
          </a:p>
          <a:p>
            <a:pPr algn="r" rtl="1" eaLnBrk="1" hangingPunct="1">
              <a:lnSpc>
                <a:spcPct val="150000"/>
              </a:lnSpc>
              <a:buFontTx/>
              <a:buChar char="-"/>
            </a:pPr>
            <a:r>
              <a:rPr lang="fa-IR" altLang="en-US" sz="1200" dirty="0" smtClean="0">
                <a:solidFill>
                  <a:schemeClr val="accent4">
                    <a:lumMod val="10000"/>
                  </a:schemeClr>
                </a:solidFill>
                <a:cs typeface="B Nazanin" pitchFamily="2" charset="-78"/>
              </a:rPr>
              <a:t>1355 – 1356 تدریس در دانشگاه تهران </a:t>
            </a:r>
          </a:p>
          <a:p>
            <a:pPr algn="r" rtl="1" eaLnBrk="1" hangingPunct="1">
              <a:lnSpc>
                <a:spcPct val="150000"/>
              </a:lnSpc>
            </a:pPr>
            <a:endParaRPr lang="fa-IR" altLang="en-US" sz="2000" dirty="0" smtClean="0">
              <a:solidFill>
                <a:schemeClr val="accent4">
                  <a:lumMod val="10000"/>
                </a:schemeClr>
              </a:solidFill>
              <a:cs typeface="B Nazanin" pitchFamily="2" charset="-78"/>
            </a:endParaRPr>
          </a:p>
          <a:p>
            <a:pPr algn="r" rtl="1" eaLnBrk="1" hangingPunct="1">
              <a:lnSpc>
                <a:spcPct val="150000"/>
              </a:lnSpc>
            </a:pPr>
            <a:r>
              <a:rPr lang="fa-IR" altLang="en-US" sz="1400" b="1" dirty="0" smtClean="0">
                <a:solidFill>
                  <a:schemeClr val="accent4">
                    <a:lumMod val="10000"/>
                  </a:schemeClr>
                </a:solidFill>
                <a:cs typeface="B Nazanin" pitchFamily="2" charset="-78"/>
              </a:rPr>
              <a:t>(سوابق حرفه ای) </a:t>
            </a:r>
          </a:p>
          <a:p>
            <a:pPr algn="r" rtl="1" eaLnBrk="1" hangingPunct="1">
              <a:lnSpc>
                <a:spcPct val="150000"/>
              </a:lnSpc>
            </a:pPr>
            <a:endParaRPr lang="fa-IR" altLang="en-US" b="1" dirty="0" smtClean="0">
              <a:solidFill>
                <a:schemeClr val="accent4">
                  <a:lumMod val="10000"/>
                </a:schemeClr>
              </a:solidFill>
              <a:cs typeface="B Nazanin" pitchFamily="2" charset="-78"/>
            </a:endParaRPr>
          </a:p>
          <a:p>
            <a:pPr algn="r" rtl="1" eaLnBrk="1" hangingPunct="1">
              <a:lnSpc>
                <a:spcPct val="150000"/>
              </a:lnSpc>
            </a:pPr>
            <a:r>
              <a:rPr lang="fa-IR" altLang="en-US" sz="1200" dirty="0" smtClean="0">
                <a:solidFill>
                  <a:schemeClr val="accent4">
                    <a:lumMod val="10000"/>
                  </a:schemeClr>
                </a:solidFill>
                <a:cs typeface="B Nazanin" pitchFamily="2" charset="-78"/>
              </a:rPr>
              <a:t>1351 – 1379 مدیر پروژه و مسئول اجرایی پروژه های مطالعاتی و تحقیقاتی در حوزۀ شهرسازی وزارت مسکن و شهرسازی در کل کشور </a:t>
            </a:r>
          </a:p>
          <a:p>
            <a:pPr algn="r" rtl="1" eaLnBrk="1" hangingPunct="1">
              <a:lnSpc>
                <a:spcPct val="150000"/>
              </a:lnSpc>
            </a:pPr>
            <a:r>
              <a:rPr lang="fa-IR" altLang="en-US" sz="1200" dirty="0" smtClean="0">
                <a:solidFill>
                  <a:schemeClr val="accent4">
                    <a:lumMod val="10000"/>
                  </a:schemeClr>
                </a:solidFill>
                <a:cs typeface="B Nazanin" pitchFamily="2" charset="-78"/>
              </a:rPr>
              <a:t> 1385 – تاکنون  نایب رئیس هیات مدیره، مشاور عالی شهرسازی و مدیر پروژه  </a:t>
            </a:r>
            <a:endParaRPr lang="en-US" altLang="en-US" sz="1200" dirty="0">
              <a:solidFill>
                <a:schemeClr val="accent4">
                  <a:lumMod val="10000"/>
                </a:schemeClr>
              </a:solidFill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9941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RT (8)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1">
        <a:dk1>
          <a:srgbClr val="155A6F"/>
        </a:dk1>
        <a:lt1>
          <a:srgbClr val="FFFFFF"/>
        </a:lt1>
        <a:dk2>
          <a:srgbClr val="000000"/>
        </a:dk2>
        <a:lt2>
          <a:srgbClr val="DDDDDD"/>
        </a:lt2>
        <a:accent1>
          <a:srgbClr val="1D6AB7"/>
        </a:accent1>
        <a:accent2>
          <a:srgbClr val="C55A3D"/>
        </a:accent2>
        <a:accent3>
          <a:srgbClr val="FFFFFF"/>
        </a:accent3>
        <a:accent4>
          <a:srgbClr val="104C5E"/>
        </a:accent4>
        <a:accent5>
          <a:srgbClr val="ABB9D8"/>
        </a:accent5>
        <a:accent6>
          <a:srgbClr val="B25136"/>
        </a:accent6>
        <a:hlink>
          <a:srgbClr val="B2B2B2"/>
        </a:hlink>
        <a:folHlink>
          <a:srgbClr val="A8A33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695649"/>
        </a:dk1>
        <a:lt1>
          <a:srgbClr val="FFFFFF"/>
        </a:lt1>
        <a:dk2>
          <a:srgbClr val="000000"/>
        </a:dk2>
        <a:lt2>
          <a:srgbClr val="DDDDDD"/>
        </a:lt2>
        <a:accent1>
          <a:srgbClr val="3B6D46"/>
        </a:accent1>
        <a:accent2>
          <a:srgbClr val="5F96A3"/>
        </a:accent2>
        <a:accent3>
          <a:srgbClr val="FFFFFF"/>
        </a:accent3>
        <a:accent4>
          <a:srgbClr val="59483D"/>
        </a:accent4>
        <a:accent5>
          <a:srgbClr val="AFBAB0"/>
        </a:accent5>
        <a:accent6>
          <a:srgbClr val="558793"/>
        </a:accent6>
        <a:hlink>
          <a:srgbClr val="AEBF7D"/>
        </a:hlink>
        <a:folHlink>
          <a:srgbClr val="AD6A3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4C665F"/>
        </a:dk1>
        <a:lt1>
          <a:srgbClr val="FFFFFF"/>
        </a:lt1>
        <a:dk2>
          <a:srgbClr val="000000"/>
        </a:dk2>
        <a:lt2>
          <a:srgbClr val="DDDDDD"/>
        </a:lt2>
        <a:accent1>
          <a:srgbClr val="845084"/>
        </a:accent1>
        <a:accent2>
          <a:srgbClr val="C26840"/>
        </a:accent2>
        <a:accent3>
          <a:srgbClr val="FFFFFF"/>
        </a:accent3>
        <a:accent4>
          <a:srgbClr val="405650"/>
        </a:accent4>
        <a:accent5>
          <a:srgbClr val="C2B3C2"/>
        </a:accent5>
        <a:accent6>
          <a:srgbClr val="B05E39"/>
        </a:accent6>
        <a:hlink>
          <a:srgbClr val="C8BA74"/>
        </a:hlink>
        <a:folHlink>
          <a:srgbClr val="438B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MRT (8)</Template>
  <TotalTime>1440</TotalTime>
  <Words>2505</Words>
  <Application>Microsoft Office PowerPoint</Application>
  <PresentationFormat>On-screen Show (4:3)</PresentationFormat>
  <Paragraphs>472</Paragraphs>
  <Slides>48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3" baseType="lpstr">
      <vt:lpstr>A Suls</vt:lpstr>
      <vt:lpstr>A Thuluth</vt:lpstr>
      <vt:lpstr>Arial</vt:lpstr>
      <vt:lpstr>B Badr</vt:lpstr>
      <vt:lpstr>B Bardiya</vt:lpstr>
      <vt:lpstr>B Jadid</vt:lpstr>
      <vt:lpstr>B Nazanin</vt:lpstr>
      <vt:lpstr>B Traffic</vt:lpstr>
      <vt:lpstr>Calibri</vt:lpstr>
      <vt:lpstr>Franklin Gothic Book</vt:lpstr>
      <vt:lpstr>Times New Roman</vt:lpstr>
      <vt:lpstr>Verdana</vt:lpstr>
      <vt:lpstr>Wingdings</vt:lpstr>
      <vt:lpstr>Wingdings 2</vt:lpstr>
      <vt:lpstr>MRT (8)</vt:lpstr>
      <vt:lpstr>PowerPoint Presentation</vt:lpstr>
      <vt:lpstr>PowerPoint Presentation</vt:lpstr>
      <vt:lpstr>گواهینامه صلاحیت خدمات مشاوره </vt:lpstr>
      <vt:lpstr>ساختار سازمانی مشاور </vt:lpstr>
      <vt:lpstr>معرفی شرکت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تجربيات و سوابق پروژه های انجام‌شده</vt:lpstr>
      <vt:lpstr>PowerPoint Presentation</vt:lpstr>
      <vt:lpstr>        تجربيات و سوابق پروژه های انجام‌شده</vt:lpstr>
      <vt:lpstr>       تجربيات و سوابق پروژه های انجام‌شده</vt:lpstr>
      <vt:lpstr>تجربيات و سوابق پروژه های انجام‌شده</vt:lpstr>
      <vt:lpstr>       تجربيات و سوابق پروژه های انجام‌شده</vt:lpstr>
      <vt:lpstr>تجربيات و سوابق پروژه های انجام‌شده</vt:lpstr>
      <vt:lpstr>تجربيات و سوابق پروژه های انجام‌شده</vt:lpstr>
      <vt:lpstr>تجربيات و سوابق پروژه های انجام‌شده</vt:lpstr>
      <vt:lpstr>تجربيات و سوابق پروژه های انجام‌شده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تارا شریفی</dc:creator>
  <cp:lastModifiedBy>architecture-3</cp:lastModifiedBy>
  <cp:revision>210</cp:revision>
  <cp:lastPrinted>2020-10-26T12:39:53Z</cp:lastPrinted>
  <dcterms:created xsi:type="dcterms:W3CDTF">2014-02-19T10:39:55Z</dcterms:created>
  <dcterms:modified xsi:type="dcterms:W3CDTF">2021-06-22T10:47:30Z</dcterms:modified>
</cp:coreProperties>
</file>