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3"/>
  </p:notesMasterIdLst>
  <p:handoutMasterIdLst>
    <p:handoutMasterId r:id="rId4"/>
  </p:handoutMasterIdLst>
  <p:sldIdLst>
    <p:sldId id="382" r:id="rId2"/>
  </p:sldIdLst>
  <p:sldSz cx="6858000" cy="9144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200"/>
    <a:srgbClr val="FF9900"/>
    <a:srgbClr val="FFE9AB"/>
    <a:srgbClr val="FFFFFF"/>
    <a:srgbClr val="FFFFC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65" d="100"/>
          <a:sy n="65" d="100"/>
        </p:scale>
        <p:origin x="1866" y="78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0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6260" y="0"/>
            <a:ext cx="3077805" cy="511814"/>
          </a:xfrm>
          <a:prstGeom prst="rect">
            <a:avLst/>
          </a:prstGeom>
        </p:spPr>
        <p:txBody>
          <a:bodyPr vert="horz" lIns="96524" tIns="48262" rIns="96524" bIns="48262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99" y="0"/>
            <a:ext cx="3077805" cy="511814"/>
          </a:xfrm>
          <a:prstGeom prst="rect">
            <a:avLst/>
          </a:prstGeom>
        </p:spPr>
        <p:txBody>
          <a:bodyPr vert="horz" lIns="96524" tIns="48262" rIns="96524" bIns="48262" rtlCol="1"/>
          <a:lstStyle>
            <a:lvl1pPr algn="l">
              <a:defRPr sz="1300"/>
            </a:lvl1pPr>
          </a:lstStyle>
          <a:p>
            <a:fld id="{2D693B01-4E44-4ABC-A21B-551D8F41F56D}" type="datetimeFigureOut">
              <a:rPr lang="fa-IR" smtClean="0"/>
              <a:pPr/>
              <a:t>02/09/1443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6260" y="9721137"/>
            <a:ext cx="3077805" cy="511814"/>
          </a:xfrm>
          <a:prstGeom prst="rect">
            <a:avLst/>
          </a:prstGeom>
        </p:spPr>
        <p:txBody>
          <a:bodyPr vert="horz" lIns="96524" tIns="48262" rIns="96524" bIns="48262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99" y="9721137"/>
            <a:ext cx="3077805" cy="511814"/>
          </a:xfrm>
          <a:prstGeom prst="rect">
            <a:avLst/>
          </a:prstGeom>
        </p:spPr>
        <p:txBody>
          <a:bodyPr vert="horz" lIns="96524" tIns="48262" rIns="96524" bIns="48262" rtlCol="1" anchor="b"/>
          <a:lstStyle>
            <a:lvl1pPr algn="l">
              <a:defRPr sz="1300"/>
            </a:lvl1pPr>
          </a:lstStyle>
          <a:p>
            <a:fld id="{B70FEAA6-F088-41BC-901D-713D4CBBFA5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7795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8427" cy="511731"/>
          </a:xfrm>
          <a:prstGeom prst="rect">
            <a:avLst/>
          </a:prstGeom>
        </p:spPr>
        <p:txBody>
          <a:bodyPr vert="horz" lIns="95734" tIns="47867" rIns="95734" bIns="4786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5" y="3"/>
            <a:ext cx="3078427" cy="511731"/>
          </a:xfrm>
          <a:prstGeom prst="rect">
            <a:avLst/>
          </a:prstGeom>
        </p:spPr>
        <p:txBody>
          <a:bodyPr vert="horz" lIns="95734" tIns="47867" rIns="95734" bIns="47867" rtlCol="0"/>
          <a:lstStyle>
            <a:lvl1pPr algn="r">
              <a:defRPr sz="1300"/>
            </a:lvl1pPr>
          </a:lstStyle>
          <a:p>
            <a:fld id="{7C239B29-3344-47D8-B478-409199BBC2B8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6763"/>
            <a:ext cx="2881313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4" tIns="47867" rIns="95734" bIns="478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5734" tIns="47867" rIns="95734" bIns="4786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9"/>
            <a:ext cx="3078427" cy="511731"/>
          </a:xfrm>
          <a:prstGeom prst="rect">
            <a:avLst/>
          </a:prstGeom>
        </p:spPr>
        <p:txBody>
          <a:bodyPr vert="horz" lIns="95734" tIns="47867" rIns="95734" bIns="4786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5" y="9721109"/>
            <a:ext cx="3078427" cy="511731"/>
          </a:xfrm>
          <a:prstGeom prst="rect">
            <a:avLst/>
          </a:prstGeom>
        </p:spPr>
        <p:txBody>
          <a:bodyPr vert="horz" lIns="95734" tIns="47867" rIns="95734" bIns="47867" rtlCol="0" anchor="b"/>
          <a:lstStyle>
            <a:lvl1pPr algn="r">
              <a:defRPr sz="1300"/>
            </a:lvl1pPr>
          </a:lstStyle>
          <a:p>
            <a:fld id="{AFAB6C6A-6360-4354-9843-AFC3D175F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75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CE5B-A79A-4AE4-A6FB-D288A4B4EDE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2730-D5B1-4BDC-80E6-F82895333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59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CE5B-A79A-4AE4-A6FB-D288A4B4EDE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Company Logo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3F1A-99C3-403F-9F29-EBE2B9ED35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77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CE5B-A79A-4AE4-A6FB-D288A4B4EDE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Company Logo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0E83-AA96-417F-97F8-EF0388E0BA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234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19"/>
          <p:cNvSpPr>
            <a:spLocks noChangeArrowheads="1"/>
          </p:cNvSpPr>
          <p:nvPr userDrawn="1"/>
        </p:nvSpPr>
        <p:spPr bwMode="gray">
          <a:xfrm>
            <a:off x="0" y="0"/>
            <a:ext cx="2819400" cy="447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Rectangle 24"/>
          <p:cNvSpPr>
            <a:spLocks noChangeArrowheads="1"/>
          </p:cNvSpPr>
          <p:nvPr userDrawn="1"/>
        </p:nvSpPr>
        <p:spPr bwMode="black">
          <a:xfrm>
            <a:off x="0" y="4368800"/>
            <a:ext cx="6705600" cy="203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 userDrawn="1"/>
        </p:nvSpPr>
        <p:spPr bwMode="auto">
          <a:xfrm>
            <a:off x="2819400" y="4591051"/>
            <a:ext cx="4038601" cy="457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black">
          <a:xfrm>
            <a:off x="2819400" y="4368800"/>
            <a:ext cx="4038601" cy="10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2183478" cy="1399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CE5B-A79A-4AE4-A6FB-D288A4B4EDE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Company Logo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2447-F64A-4357-88DF-9487C190F21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6200" y="3962400"/>
            <a:ext cx="762000" cy="4648200"/>
          </a:xfrm>
          <a:prstGeom prst="rect">
            <a:avLst/>
          </a:prstGeom>
          <a:solidFill>
            <a:srgbClr val="E6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-671900" y="74053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Bani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Shahr</a:t>
            </a:r>
            <a:r>
              <a:rPr lang="en-US" sz="1200" baseline="0" dirty="0" smtClean="0"/>
              <a:t> Pars</a:t>
            </a:r>
            <a:endParaRPr lang="en-US" sz="1200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-1233099" y="6109900"/>
            <a:ext cx="381000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Consulting Engineers Architecture &amp; Urbanism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61065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CE5B-A79A-4AE4-A6FB-D288A4B4EDE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Company Logo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4556-62FB-4368-B3D4-B140F4E7943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7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CE5B-A79A-4AE4-A6FB-D288A4B4EDE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Company Logo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06A7-7B7A-45C4-9D74-43077F2D17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96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CE5B-A79A-4AE4-A6FB-D288A4B4EDE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Company Logo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ABEA-278F-4E69-A1A6-5B6AF1F202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48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CE5B-A79A-4AE4-A6FB-D288A4B4EDE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Company Logo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9A7-E38B-408A-81F8-46D3710F1E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98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CE5B-A79A-4AE4-A6FB-D288A4B4EDE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Company Logo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305B-3CCE-4FFC-9AE6-C8CE006AAA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60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CE5B-A79A-4AE4-A6FB-D288A4B4EDE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Company Logo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02A6-C083-4D05-92CE-6F259B69F0F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75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CE5B-A79A-4AE4-A6FB-D288A4B4EDE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Company Logo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E27B-8F0D-40FA-9DE3-F9188D192E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01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1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9CE5B-A79A-4AE4-A6FB-D288A4B4EDE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02730-D5B1-4BDC-80E6-F82895333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8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64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9A7-E38B-408A-81F8-46D3710F1E0B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23" y="-31948"/>
            <a:ext cx="1865477" cy="2689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3436" y="2657446"/>
            <a:ext cx="12907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hangingPunct="1"/>
            <a:r>
              <a:rPr lang="fa-IR" altLang="en-US" sz="1200" b="1" dirty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پروژه مسکونی سئول</a:t>
            </a:r>
            <a:endParaRPr lang="fa-IR" altLang="en-US" sz="1200" b="1" dirty="0">
              <a:solidFill>
                <a:schemeClr val="accent4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81" y="2983623"/>
            <a:ext cx="2640079" cy="21120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4272" y="5100906"/>
            <a:ext cx="16946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hangingPunct="1"/>
            <a:r>
              <a:rPr lang="fa-IR" altLang="en-US" sz="1200" b="1" dirty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200" b="1" dirty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پروژه اداری و تجاری خاوران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88705" y="6759920"/>
            <a:ext cx="1534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en-US" sz="1200" b="1" dirty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 پروژه مسکونی کوی کالاد</a:t>
            </a:r>
            <a:endParaRPr lang="en-US" sz="1200" b="1" dirty="0">
              <a:solidFill>
                <a:schemeClr val="accent4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01" y="5506020"/>
            <a:ext cx="2241061" cy="33629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3921" y="8833456"/>
            <a:ext cx="17021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en-US" sz="1200" b="1" dirty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ساختمان </a:t>
            </a:r>
            <a:r>
              <a:rPr lang="fa-IR" altLang="en-US" sz="1200" b="1" dirty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اداری یوسف آباد</a:t>
            </a:r>
          </a:p>
        </p:txBody>
      </p:sp>
      <p:pic>
        <p:nvPicPr>
          <p:cNvPr id="14" name="Content Placeholder 3" descr="image-2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03" y="7035221"/>
            <a:ext cx="2814829" cy="186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67" y="4350939"/>
            <a:ext cx="1575751" cy="245116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1909" y="8837316"/>
            <a:ext cx="1891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a-IR" sz="1200" b="1" dirty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مجموعه ویلایی طالقان (زیدشت)</a:t>
            </a:r>
          </a:p>
        </p:txBody>
      </p:sp>
      <p:pic>
        <p:nvPicPr>
          <p:cNvPr id="18" name="Picture 4" descr="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13269" r="35645" b="50360"/>
          <a:stretch>
            <a:fillRect/>
          </a:stretch>
        </p:blipFill>
        <p:spPr bwMode="auto">
          <a:xfrm>
            <a:off x="156112" y="2449382"/>
            <a:ext cx="3672983" cy="166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9131" y="4099256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hangingPunct="1"/>
            <a:r>
              <a:rPr lang="fa-IR" altLang="en-US" sz="1200" b="1" dirty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:       ساختمان کتابخانه و آمفی تئاتر دانشگاه گرگان</a:t>
            </a:r>
          </a:p>
        </p:txBody>
      </p:sp>
      <p:pic>
        <p:nvPicPr>
          <p:cNvPr id="20" name="Content Placeholder 3" descr="89.7.10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6"/>
          <a:stretch/>
        </p:blipFill>
        <p:spPr bwMode="auto">
          <a:xfrm>
            <a:off x="160106" y="4353060"/>
            <a:ext cx="2208398" cy="245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t="12598" r="37064" b="43117"/>
          <a:stretch>
            <a:fillRect/>
          </a:stretch>
        </p:blipFill>
        <p:spPr bwMode="auto">
          <a:xfrm>
            <a:off x="156112" y="196734"/>
            <a:ext cx="4836411" cy="216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26252" y="6778913"/>
            <a:ext cx="1567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eaLnBrk="1" hangingPunct="1"/>
            <a:r>
              <a:rPr lang="fa-IR" altLang="en-US" sz="1200" b="1" dirty="0" smtClean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دانشكده كشاورزي</a:t>
            </a:r>
            <a:endParaRPr lang="fa-IR" altLang="en-US" sz="1200" b="1" dirty="0">
              <a:solidFill>
                <a:schemeClr val="accent4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69510" y="2110186"/>
            <a:ext cx="2308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altLang="en-US" sz="1200" b="1" dirty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پژوهشکده نجوم اختر فیزیک و فن آوری</a:t>
            </a:r>
          </a:p>
        </p:txBody>
      </p:sp>
    </p:spTree>
    <p:extLst>
      <p:ext uri="{BB962C8B-B14F-4D97-AF65-F5344CB8AC3E}">
        <p14:creationId xmlns:p14="http://schemas.microsoft.com/office/powerpoint/2010/main" val="1563323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1483</TotalTime>
  <Words>42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 Nazanin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تارا شریفی</dc:creator>
  <cp:lastModifiedBy>architecture-3</cp:lastModifiedBy>
  <cp:revision>218</cp:revision>
  <cp:lastPrinted>2020-10-26T12:39:53Z</cp:lastPrinted>
  <dcterms:created xsi:type="dcterms:W3CDTF">2014-02-19T10:39:55Z</dcterms:created>
  <dcterms:modified xsi:type="dcterms:W3CDTF">2022-04-03T13:12:54Z</dcterms:modified>
</cp:coreProperties>
</file>